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Roboto Slab ExtraBold" panose="020B0604020202020204" charset="0"/>
      <p:bold r:id="rId14"/>
    </p:embeddedFont>
    <p:embeddedFont>
      <p:font typeface="Roboto Slab" panose="020B0604020202020204" charset="0"/>
      <p:regular r:id="rId15"/>
      <p:bold r:id="rId16"/>
    </p:embeddedFont>
    <p:embeddedFont>
      <p:font typeface="Quattrocento Sans" panose="020B0604020202020204" charset="0"/>
      <p:regular r:id="rId17"/>
      <p:bold r:id="rId18"/>
      <p:italic r:id="rId19"/>
      <p:boldItalic r:id="rId20"/>
    </p:embeddedFont>
    <p:embeddedFont>
      <p:font typeface="Roboto Slab Light" panose="020B0604020202020204" charset="0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Bebas Neu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36485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32cf89f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432cf89f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299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1439907dd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1439907dd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599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fde9823fe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fde9823fe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933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42e337a88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42e337a88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553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de78b080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fde78b080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824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416fae88d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416fae88d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8212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fde78b080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fde78b080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891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fde9823f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fde9823f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557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fde9823fe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fde9823fe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285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1439907ddac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1439907ddac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109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416fae88d6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3416fae88d6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113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806400"/>
            <a:ext cx="4177800" cy="33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4150700"/>
            <a:ext cx="41778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869150" y="1459475"/>
            <a:ext cx="35598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4869150" y="2970625"/>
            <a:ext cx="3559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 hasCustomPrompt="1"/>
          </p:nvPr>
        </p:nvSpPr>
        <p:spPr>
          <a:xfrm>
            <a:off x="1504263" y="1327200"/>
            <a:ext cx="83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18863" y="2306098"/>
            <a:ext cx="2407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4158264" y="1327200"/>
            <a:ext cx="83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3372114" y="2306099"/>
            <a:ext cx="2407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6810775" y="1327200"/>
            <a:ext cx="83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6017836" y="2306099"/>
            <a:ext cx="2402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6" hasCustomPrompt="1"/>
          </p:nvPr>
        </p:nvSpPr>
        <p:spPr>
          <a:xfrm>
            <a:off x="1504263" y="3052375"/>
            <a:ext cx="83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7"/>
          </p:nvPr>
        </p:nvSpPr>
        <p:spPr>
          <a:xfrm>
            <a:off x="718863" y="4035800"/>
            <a:ext cx="2407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8" hasCustomPrompt="1"/>
          </p:nvPr>
        </p:nvSpPr>
        <p:spPr>
          <a:xfrm>
            <a:off x="4158264" y="3052375"/>
            <a:ext cx="83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9"/>
          </p:nvPr>
        </p:nvSpPr>
        <p:spPr>
          <a:xfrm>
            <a:off x="3372114" y="4035801"/>
            <a:ext cx="2407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3" hasCustomPrompt="1"/>
          </p:nvPr>
        </p:nvSpPr>
        <p:spPr>
          <a:xfrm>
            <a:off x="6801425" y="3047600"/>
            <a:ext cx="83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>
            <a:off x="6017836" y="4035801"/>
            <a:ext cx="2402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6"/>
          </p:nvPr>
        </p:nvSpPr>
        <p:spPr>
          <a:xfrm>
            <a:off x="718863" y="1812050"/>
            <a:ext cx="2407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7"/>
          </p:nvPr>
        </p:nvSpPr>
        <p:spPr>
          <a:xfrm>
            <a:off x="3372114" y="1812050"/>
            <a:ext cx="2407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8"/>
          </p:nvPr>
        </p:nvSpPr>
        <p:spPr>
          <a:xfrm>
            <a:off x="6017836" y="1812050"/>
            <a:ext cx="2402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9"/>
          </p:nvPr>
        </p:nvSpPr>
        <p:spPr>
          <a:xfrm>
            <a:off x="718863" y="3537200"/>
            <a:ext cx="2407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0"/>
          </p:nvPr>
        </p:nvSpPr>
        <p:spPr>
          <a:xfrm>
            <a:off x="3372114" y="3537200"/>
            <a:ext cx="2407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21"/>
          </p:nvPr>
        </p:nvSpPr>
        <p:spPr>
          <a:xfrm>
            <a:off x="6017836" y="3537200"/>
            <a:ext cx="2402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15100" y="4034500"/>
            <a:ext cx="36834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15100" y="1099450"/>
            <a:ext cx="3683400" cy="29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subTitle" idx="1"/>
          </p:nvPr>
        </p:nvSpPr>
        <p:spPr>
          <a:xfrm>
            <a:off x="715100" y="3621525"/>
            <a:ext cx="33429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715100" y="1623225"/>
            <a:ext cx="3342900" cy="19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>
            <a:spLocks noGrp="1"/>
          </p:cNvSpPr>
          <p:nvPr>
            <p:ph type="pic" idx="2"/>
          </p:nvPr>
        </p:nvSpPr>
        <p:spPr>
          <a:xfrm>
            <a:off x="4576350" y="0"/>
            <a:ext cx="45675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1033107" y="3285575"/>
            <a:ext cx="28785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1033107" y="1936175"/>
            <a:ext cx="2878500" cy="13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272956" y="258583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415915" y="4118224"/>
            <a:ext cx="490066" cy="490265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8155674" y="1583883"/>
            <a:ext cx="631645" cy="631740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1859625" y="731435"/>
            <a:ext cx="2384400" cy="572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2"/>
          </p:nvPr>
        </p:nvSpPr>
        <p:spPr>
          <a:xfrm>
            <a:off x="4899951" y="2527510"/>
            <a:ext cx="2488500" cy="572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3"/>
          </p:nvPr>
        </p:nvSpPr>
        <p:spPr>
          <a:xfrm>
            <a:off x="920775" y="1406160"/>
            <a:ext cx="3323400" cy="14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4"/>
          </p:nvPr>
        </p:nvSpPr>
        <p:spPr>
          <a:xfrm>
            <a:off x="4899825" y="3194685"/>
            <a:ext cx="3323400" cy="1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subTitle" idx="1"/>
          </p:nvPr>
        </p:nvSpPr>
        <p:spPr>
          <a:xfrm>
            <a:off x="1437163" y="3316625"/>
            <a:ext cx="2614800" cy="6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2"/>
          </p:nvPr>
        </p:nvSpPr>
        <p:spPr>
          <a:xfrm>
            <a:off x="5092038" y="3316625"/>
            <a:ext cx="2614800" cy="6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3"/>
          </p:nvPr>
        </p:nvSpPr>
        <p:spPr>
          <a:xfrm>
            <a:off x="1437163" y="3930650"/>
            <a:ext cx="26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4"/>
          </p:nvPr>
        </p:nvSpPr>
        <p:spPr>
          <a:xfrm>
            <a:off x="5092038" y="3930650"/>
            <a:ext cx="26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720000" y="2585175"/>
            <a:ext cx="23364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720000" y="1578385"/>
            <a:ext cx="2336400" cy="8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3"/>
          </p:nvPr>
        </p:nvSpPr>
        <p:spPr>
          <a:xfrm>
            <a:off x="3403800" y="1578385"/>
            <a:ext cx="2336400" cy="8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4"/>
          </p:nvPr>
        </p:nvSpPr>
        <p:spPr>
          <a:xfrm>
            <a:off x="6087600" y="1578385"/>
            <a:ext cx="2336400" cy="8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5"/>
          </p:nvPr>
        </p:nvSpPr>
        <p:spPr>
          <a:xfrm>
            <a:off x="3403800" y="2585175"/>
            <a:ext cx="23364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6"/>
          </p:nvPr>
        </p:nvSpPr>
        <p:spPr>
          <a:xfrm>
            <a:off x="6087600" y="2585175"/>
            <a:ext cx="23364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/>
          <p:nvPr/>
        </p:nvSpPr>
        <p:spPr>
          <a:xfrm flipH="1">
            <a:off x="448189" y="96638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9"/>
          <p:cNvSpPr/>
          <p:nvPr/>
        </p:nvSpPr>
        <p:spPr>
          <a:xfrm flipH="1">
            <a:off x="321389" y="152088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/>
          <p:nvPr/>
        </p:nvSpPr>
        <p:spPr>
          <a:xfrm rot="4836886" flipH="1">
            <a:off x="8358854" y="3591262"/>
            <a:ext cx="342402" cy="478359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9"/>
          <p:cNvSpPr/>
          <p:nvPr/>
        </p:nvSpPr>
        <p:spPr>
          <a:xfrm rot="-3068731" flipH="1">
            <a:off x="497722" y="4107360"/>
            <a:ext cx="350457" cy="350598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9"/>
          <p:cNvSpPr/>
          <p:nvPr/>
        </p:nvSpPr>
        <p:spPr>
          <a:xfrm rot="-2331269">
            <a:off x="7839632" y="379938"/>
            <a:ext cx="350457" cy="350598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/>
          <p:nvPr/>
        </p:nvSpPr>
        <p:spPr>
          <a:xfrm rot="-2331269">
            <a:off x="8286223" y="732223"/>
            <a:ext cx="350457" cy="350598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720000" y="2595450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2"/>
          </p:nvPr>
        </p:nvSpPr>
        <p:spPr>
          <a:xfrm>
            <a:off x="720000" y="3134133"/>
            <a:ext cx="2336400" cy="8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3"/>
          </p:nvPr>
        </p:nvSpPr>
        <p:spPr>
          <a:xfrm>
            <a:off x="3403800" y="3134133"/>
            <a:ext cx="2336400" cy="8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4"/>
          </p:nvPr>
        </p:nvSpPr>
        <p:spPr>
          <a:xfrm>
            <a:off x="6087600" y="3134133"/>
            <a:ext cx="2336400" cy="8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5"/>
          </p:nvPr>
        </p:nvSpPr>
        <p:spPr>
          <a:xfrm>
            <a:off x="3403800" y="2595450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6"/>
          </p:nvPr>
        </p:nvSpPr>
        <p:spPr>
          <a:xfrm>
            <a:off x="6087600" y="2595450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8428894" y="4189909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 rot="2036805">
            <a:off x="477768" y="399808"/>
            <a:ext cx="474663" cy="663137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7933927" y="340374"/>
            <a:ext cx="490066" cy="490265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275648" y="4091978"/>
            <a:ext cx="490066" cy="490265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8339681" y="936671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527336" y="2026800"/>
            <a:ext cx="2788200" cy="192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6132711" y="1022400"/>
            <a:ext cx="1584300" cy="10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530755" y="3954800"/>
            <a:ext cx="2788200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1694575" y="1610650"/>
            <a:ext cx="2429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2"/>
          </p:nvPr>
        </p:nvSpPr>
        <p:spPr>
          <a:xfrm>
            <a:off x="1694575" y="2183350"/>
            <a:ext cx="2429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3"/>
          </p:nvPr>
        </p:nvSpPr>
        <p:spPr>
          <a:xfrm>
            <a:off x="5214877" y="2183350"/>
            <a:ext cx="2429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4"/>
          </p:nvPr>
        </p:nvSpPr>
        <p:spPr>
          <a:xfrm>
            <a:off x="1694575" y="3754900"/>
            <a:ext cx="2429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5"/>
          </p:nvPr>
        </p:nvSpPr>
        <p:spPr>
          <a:xfrm>
            <a:off x="5214877" y="3754900"/>
            <a:ext cx="2429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6"/>
          </p:nvPr>
        </p:nvSpPr>
        <p:spPr>
          <a:xfrm>
            <a:off x="1694575" y="3182200"/>
            <a:ext cx="2429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7"/>
          </p:nvPr>
        </p:nvSpPr>
        <p:spPr>
          <a:xfrm>
            <a:off x="5214875" y="1610650"/>
            <a:ext cx="2429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8"/>
          </p:nvPr>
        </p:nvSpPr>
        <p:spPr>
          <a:xfrm>
            <a:off x="5214875" y="3182200"/>
            <a:ext cx="2429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1"/>
          </p:nvPr>
        </p:nvSpPr>
        <p:spPr>
          <a:xfrm>
            <a:off x="720000" y="2092948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2"/>
          </p:nvPr>
        </p:nvSpPr>
        <p:spPr>
          <a:xfrm>
            <a:off x="3403800" y="2092948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3"/>
          </p:nvPr>
        </p:nvSpPr>
        <p:spPr>
          <a:xfrm>
            <a:off x="6087600" y="2092948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4"/>
          </p:nvPr>
        </p:nvSpPr>
        <p:spPr>
          <a:xfrm>
            <a:off x="720000" y="3747574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5"/>
          </p:nvPr>
        </p:nvSpPr>
        <p:spPr>
          <a:xfrm>
            <a:off x="3403800" y="3747574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6"/>
          </p:nvPr>
        </p:nvSpPr>
        <p:spPr>
          <a:xfrm>
            <a:off x="6087600" y="3747574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7"/>
          </p:nvPr>
        </p:nvSpPr>
        <p:spPr>
          <a:xfrm>
            <a:off x="715100" y="1483100"/>
            <a:ext cx="2336400" cy="61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8"/>
          </p:nvPr>
        </p:nvSpPr>
        <p:spPr>
          <a:xfrm>
            <a:off x="3403800" y="1483100"/>
            <a:ext cx="2336400" cy="61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9"/>
          </p:nvPr>
        </p:nvSpPr>
        <p:spPr>
          <a:xfrm>
            <a:off x="6092500" y="1483100"/>
            <a:ext cx="2336400" cy="61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13"/>
          </p:nvPr>
        </p:nvSpPr>
        <p:spPr>
          <a:xfrm>
            <a:off x="715100" y="3133175"/>
            <a:ext cx="2336400" cy="61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14"/>
          </p:nvPr>
        </p:nvSpPr>
        <p:spPr>
          <a:xfrm>
            <a:off x="3403800" y="3133175"/>
            <a:ext cx="2336400" cy="61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15"/>
          </p:nvPr>
        </p:nvSpPr>
        <p:spPr>
          <a:xfrm>
            <a:off x="6092500" y="3133175"/>
            <a:ext cx="2336400" cy="61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8" name="Google Shape;148;p22"/>
          <p:cNvSpPr/>
          <p:nvPr/>
        </p:nvSpPr>
        <p:spPr>
          <a:xfrm flipH="1">
            <a:off x="364639" y="158663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 flipH="1">
            <a:off x="448453" y="664657"/>
            <a:ext cx="533289" cy="533497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 rot="10800000" flipH="1">
            <a:off x="8565845" y="3581207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 rot="10800000" flipH="1">
            <a:off x="8328239" y="4165582"/>
            <a:ext cx="533289" cy="533497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 rot="10800000" flipH="1">
            <a:off x="8328245" y="2882107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 rot="-2036965" flipH="1">
            <a:off x="278732" y="3986281"/>
            <a:ext cx="340185" cy="475262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 rot="-2036805" flipH="1">
            <a:off x="477762" y="4396296"/>
            <a:ext cx="474663" cy="663137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 rot="8763035" flipH="1">
            <a:off x="8367032" y="829083"/>
            <a:ext cx="340185" cy="475262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 rot="8763195" flipH="1">
            <a:off x="8191562" y="288543"/>
            <a:ext cx="474663" cy="663137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 flipH="1">
            <a:off x="273589" y="223793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 hasCustomPrompt="1"/>
          </p:nvPr>
        </p:nvSpPr>
        <p:spPr>
          <a:xfrm>
            <a:off x="3826400" y="1468425"/>
            <a:ext cx="1496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1"/>
          </p:nvPr>
        </p:nvSpPr>
        <p:spPr>
          <a:xfrm>
            <a:off x="3388202" y="3581800"/>
            <a:ext cx="2367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 idx="2" hasCustomPrompt="1"/>
          </p:nvPr>
        </p:nvSpPr>
        <p:spPr>
          <a:xfrm>
            <a:off x="6543750" y="1468425"/>
            <a:ext cx="1496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3"/>
          </p:nvPr>
        </p:nvSpPr>
        <p:spPr>
          <a:xfrm>
            <a:off x="6058875" y="3581798"/>
            <a:ext cx="2367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 idx="4" hasCustomPrompt="1"/>
          </p:nvPr>
        </p:nvSpPr>
        <p:spPr>
          <a:xfrm>
            <a:off x="1109050" y="1468400"/>
            <a:ext cx="1496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5"/>
          </p:nvPr>
        </p:nvSpPr>
        <p:spPr>
          <a:xfrm>
            <a:off x="717654" y="3581800"/>
            <a:ext cx="2367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7"/>
          </p:nvPr>
        </p:nvSpPr>
        <p:spPr>
          <a:xfrm>
            <a:off x="717550" y="2942400"/>
            <a:ext cx="23676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8"/>
          </p:nvPr>
        </p:nvSpPr>
        <p:spPr>
          <a:xfrm>
            <a:off x="3388198" y="2942400"/>
            <a:ext cx="23676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9"/>
          </p:nvPr>
        </p:nvSpPr>
        <p:spPr>
          <a:xfrm>
            <a:off x="6058875" y="2942400"/>
            <a:ext cx="23676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23"/>
          <p:cNvSpPr/>
          <p:nvPr/>
        </p:nvSpPr>
        <p:spPr>
          <a:xfrm rot="-2036805" flipH="1">
            <a:off x="8191562" y="278571"/>
            <a:ext cx="474663" cy="663137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3"/>
          <p:cNvSpPr/>
          <p:nvPr/>
        </p:nvSpPr>
        <p:spPr>
          <a:xfrm flipH="1">
            <a:off x="448453" y="834832"/>
            <a:ext cx="533289" cy="533497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3"/>
          <p:cNvSpPr/>
          <p:nvPr/>
        </p:nvSpPr>
        <p:spPr>
          <a:xfrm flipH="1">
            <a:off x="234514" y="220918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3"/>
          <p:cNvSpPr/>
          <p:nvPr/>
        </p:nvSpPr>
        <p:spPr>
          <a:xfrm flipH="1">
            <a:off x="8597839" y="178978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"/>
          <p:cNvSpPr/>
          <p:nvPr/>
        </p:nvSpPr>
        <p:spPr>
          <a:xfrm flipH="1">
            <a:off x="369539" y="4326009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3"/>
          <p:cNvSpPr/>
          <p:nvPr/>
        </p:nvSpPr>
        <p:spPr>
          <a:xfrm flipH="1">
            <a:off x="8543139" y="3914359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 hasCustomPrompt="1"/>
          </p:nvPr>
        </p:nvSpPr>
        <p:spPr>
          <a:xfrm>
            <a:off x="3826400" y="1678750"/>
            <a:ext cx="1496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7" name="Google Shape;177;p24"/>
          <p:cNvSpPr txBox="1">
            <a:spLocks noGrp="1"/>
          </p:cNvSpPr>
          <p:nvPr>
            <p:ph type="subTitle" idx="1"/>
          </p:nvPr>
        </p:nvSpPr>
        <p:spPr>
          <a:xfrm>
            <a:off x="3410700" y="3792123"/>
            <a:ext cx="23226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title" idx="2" hasCustomPrompt="1"/>
          </p:nvPr>
        </p:nvSpPr>
        <p:spPr>
          <a:xfrm>
            <a:off x="6543750" y="1678750"/>
            <a:ext cx="1496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3"/>
          </p:nvPr>
        </p:nvSpPr>
        <p:spPr>
          <a:xfrm>
            <a:off x="6103850" y="3792124"/>
            <a:ext cx="23226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title" idx="4" hasCustomPrompt="1"/>
          </p:nvPr>
        </p:nvSpPr>
        <p:spPr>
          <a:xfrm>
            <a:off x="1109050" y="1678725"/>
            <a:ext cx="1496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5"/>
          </p:nvPr>
        </p:nvSpPr>
        <p:spPr>
          <a:xfrm>
            <a:off x="717652" y="3792124"/>
            <a:ext cx="23226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7"/>
          </p:nvPr>
        </p:nvSpPr>
        <p:spPr>
          <a:xfrm>
            <a:off x="717550" y="3152725"/>
            <a:ext cx="23226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8"/>
          </p:nvPr>
        </p:nvSpPr>
        <p:spPr>
          <a:xfrm>
            <a:off x="3410700" y="3152725"/>
            <a:ext cx="23226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9"/>
          </p:nvPr>
        </p:nvSpPr>
        <p:spPr>
          <a:xfrm>
            <a:off x="6103850" y="3152725"/>
            <a:ext cx="23226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/>
          <p:nvPr/>
        </p:nvSpPr>
        <p:spPr>
          <a:xfrm rot="-2036805" flipH="1">
            <a:off x="8191562" y="278571"/>
            <a:ext cx="474663" cy="663137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/>
          <p:nvPr/>
        </p:nvSpPr>
        <p:spPr>
          <a:xfrm flipH="1">
            <a:off x="448453" y="834832"/>
            <a:ext cx="533289" cy="533497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4"/>
          <p:cNvSpPr/>
          <p:nvPr/>
        </p:nvSpPr>
        <p:spPr>
          <a:xfrm flipH="1">
            <a:off x="234514" y="220918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4"/>
          <p:cNvSpPr/>
          <p:nvPr/>
        </p:nvSpPr>
        <p:spPr>
          <a:xfrm flipH="1">
            <a:off x="8597839" y="178978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4"/>
          <p:cNvSpPr/>
          <p:nvPr/>
        </p:nvSpPr>
        <p:spPr>
          <a:xfrm flipH="1">
            <a:off x="369539" y="4326009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4"/>
          <p:cNvSpPr/>
          <p:nvPr/>
        </p:nvSpPr>
        <p:spPr>
          <a:xfrm flipH="1">
            <a:off x="8543139" y="3914359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">
    <p:bg>
      <p:bgPr>
        <a:solidFill>
          <a:schemeClr val="dk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4785125" y="1481475"/>
            <a:ext cx="3639000" cy="18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 idx="2" hasCustomPrompt="1"/>
          </p:nvPr>
        </p:nvSpPr>
        <p:spPr>
          <a:xfrm>
            <a:off x="5783975" y="535000"/>
            <a:ext cx="16506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9" name="Google Shape;199;p26"/>
          <p:cNvSpPr txBox="1">
            <a:spLocks noGrp="1"/>
          </p:cNvSpPr>
          <p:nvPr>
            <p:ph type="subTitle" idx="1"/>
          </p:nvPr>
        </p:nvSpPr>
        <p:spPr>
          <a:xfrm>
            <a:off x="4789778" y="3368900"/>
            <a:ext cx="3639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_1_1">
    <p:bg>
      <p:bgPr>
        <a:solidFill>
          <a:schemeClr val="dk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>
            <a:spLocks noGrp="1"/>
          </p:cNvSpPr>
          <p:nvPr>
            <p:ph type="title"/>
          </p:nvPr>
        </p:nvSpPr>
        <p:spPr>
          <a:xfrm>
            <a:off x="715100" y="2286499"/>
            <a:ext cx="3453300" cy="19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2" name="Google Shape;202;p27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328701"/>
            <a:ext cx="2029800" cy="10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3" name="Google Shape;203;p27"/>
          <p:cNvSpPr txBox="1">
            <a:spLocks noGrp="1"/>
          </p:cNvSpPr>
          <p:nvPr>
            <p:ph type="subTitle" idx="1"/>
          </p:nvPr>
        </p:nvSpPr>
        <p:spPr>
          <a:xfrm>
            <a:off x="715100" y="4220402"/>
            <a:ext cx="50529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_1_1_1">
    <p:bg>
      <p:bgPr>
        <a:solidFill>
          <a:schemeClr val="dk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title"/>
          </p:nvPr>
        </p:nvSpPr>
        <p:spPr>
          <a:xfrm>
            <a:off x="715109" y="2026800"/>
            <a:ext cx="2784900" cy="19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title" idx="2" hasCustomPrompt="1"/>
          </p:nvPr>
        </p:nvSpPr>
        <p:spPr>
          <a:xfrm>
            <a:off x="1380059" y="1022400"/>
            <a:ext cx="1455000" cy="10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7" name="Google Shape;207;p28"/>
          <p:cNvSpPr txBox="1">
            <a:spLocks noGrp="1"/>
          </p:cNvSpPr>
          <p:nvPr>
            <p:ph type="subTitle" idx="1"/>
          </p:nvPr>
        </p:nvSpPr>
        <p:spPr>
          <a:xfrm>
            <a:off x="715109" y="3954800"/>
            <a:ext cx="2784900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8"/>
          <p:cNvSpPr/>
          <p:nvPr/>
        </p:nvSpPr>
        <p:spPr>
          <a:xfrm rot="-3076890" flipH="1">
            <a:off x="557913" y="1304962"/>
            <a:ext cx="314379" cy="439266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8"/>
          <p:cNvSpPr/>
          <p:nvPr/>
        </p:nvSpPr>
        <p:spPr>
          <a:xfrm>
            <a:off x="364619" y="3603996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8"/>
          <p:cNvSpPr/>
          <p:nvPr/>
        </p:nvSpPr>
        <p:spPr>
          <a:xfrm>
            <a:off x="8113074" y="2508033"/>
            <a:ext cx="631645" cy="631740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_1_1_1_1">
    <p:bg>
      <p:bgPr>
        <a:solidFill>
          <a:schemeClr val="dk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5532950" y="2028625"/>
            <a:ext cx="2891100" cy="19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title" idx="2" hasCustomPrompt="1"/>
          </p:nvPr>
        </p:nvSpPr>
        <p:spPr>
          <a:xfrm>
            <a:off x="5532950" y="1134325"/>
            <a:ext cx="1168800" cy="8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1"/>
          </p:nvPr>
        </p:nvSpPr>
        <p:spPr>
          <a:xfrm>
            <a:off x="5532950" y="3935125"/>
            <a:ext cx="28911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/>
          <p:nvPr/>
        </p:nvSpPr>
        <p:spPr>
          <a:xfrm>
            <a:off x="325619" y="332773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523744" y="421103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0"/>
          <p:cNvSpPr/>
          <p:nvPr/>
        </p:nvSpPr>
        <p:spPr>
          <a:xfrm flipH="1">
            <a:off x="8497439" y="53648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0"/>
          <p:cNvSpPr/>
          <p:nvPr/>
        </p:nvSpPr>
        <p:spPr>
          <a:xfrm rot="-479448" flipH="1">
            <a:off x="415853" y="871639"/>
            <a:ext cx="319880" cy="446894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0"/>
          <p:cNvSpPr/>
          <p:nvPr/>
        </p:nvSpPr>
        <p:spPr>
          <a:xfrm flipH="1">
            <a:off x="8497439" y="128188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dk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3567900" cy="9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subTitle" idx="1"/>
          </p:nvPr>
        </p:nvSpPr>
        <p:spPr>
          <a:xfrm>
            <a:off x="715100" y="1437404"/>
            <a:ext cx="3567900" cy="15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5" name="Google Shape;225;p31"/>
          <p:cNvSpPr txBox="1"/>
          <p:nvPr/>
        </p:nvSpPr>
        <p:spPr>
          <a:xfrm>
            <a:off x="715100" y="3923050"/>
            <a:ext cx="35679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oboto Slab"/>
                <a:ea typeface="Roboto Slab"/>
                <a:cs typeface="Roboto Slab"/>
                <a:sym typeface="Roboto Slab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, and includes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oboto Slab"/>
                <a:ea typeface="Roboto Slab"/>
                <a:cs typeface="Roboto Slab"/>
                <a:sym typeface="Roboto Slab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oboto Slab"/>
                <a:ea typeface="Roboto Slab"/>
                <a:cs typeface="Roboto Slab"/>
                <a:sym typeface="Roboto Slab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 and illustrations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oboto Slab"/>
                <a:ea typeface="Roboto Slab"/>
                <a:cs typeface="Roboto Slab"/>
                <a:sym typeface="Roboto Slab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200" b="1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 rot="-2036805" flipH="1">
            <a:off x="7905250" y="331071"/>
            <a:ext cx="474663" cy="663137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/>
          <p:nvPr/>
        </p:nvSpPr>
        <p:spPr>
          <a:xfrm flipH="1">
            <a:off x="8428889" y="115248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 flipH="1">
            <a:off x="8600689" y="1683409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7121341" y="196207"/>
            <a:ext cx="533289" cy="533497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accent2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/>
          <p:nvPr/>
        </p:nvSpPr>
        <p:spPr>
          <a:xfrm rot="10800000" flipH="1">
            <a:off x="6698894" y="425791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2"/>
          <p:cNvSpPr/>
          <p:nvPr/>
        </p:nvSpPr>
        <p:spPr>
          <a:xfrm rot="10800000" flipH="1">
            <a:off x="7797249" y="3925895"/>
            <a:ext cx="631645" cy="631740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2"/>
          <p:cNvSpPr/>
          <p:nvPr/>
        </p:nvSpPr>
        <p:spPr>
          <a:xfrm rot="7722878" flipH="1">
            <a:off x="6150963" y="290204"/>
            <a:ext cx="474693" cy="663179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2"/>
          <p:cNvSpPr/>
          <p:nvPr/>
        </p:nvSpPr>
        <p:spPr>
          <a:xfrm rot="10800000" flipH="1">
            <a:off x="1964052" y="4118229"/>
            <a:ext cx="490066" cy="490265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2"/>
          <p:cNvSpPr/>
          <p:nvPr/>
        </p:nvSpPr>
        <p:spPr>
          <a:xfrm rot="10800000" flipH="1">
            <a:off x="905694" y="4257889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2"/>
          <p:cNvSpPr/>
          <p:nvPr/>
        </p:nvSpPr>
        <p:spPr>
          <a:xfrm rot="10800000" flipH="1">
            <a:off x="2714581" y="3575301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2"/>
          <p:cNvSpPr/>
          <p:nvPr/>
        </p:nvSpPr>
        <p:spPr>
          <a:xfrm rot="7723110" flipH="1">
            <a:off x="2343113" y="603177"/>
            <a:ext cx="314379" cy="439266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2"/>
          <p:cNvSpPr/>
          <p:nvPr/>
        </p:nvSpPr>
        <p:spPr>
          <a:xfrm rot="10800000" flipH="1">
            <a:off x="5704044" y="390731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2"/>
          <p:cNvSpPr/>
          <p:nvPr/>
        </p:nvSpPr>
        <p:spPr>
          <a:xfrm rot="10800000" flipH="1">
            <a:off x="4252769" y="89146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4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/>
          <p:nvPr/>
        </p:nvSpPr>
        <p:spPr>
          <a:xfrm>
            <a:off x="7762594" y="1784609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3"/>
          <p:cNvSpPr/>
          <p:nvPr/>
        </p:nvSpPr>
        <p:spPr>
          <a:xfrm rot="-3077122" flipH="1">
            <a:off x="884938" y="516235"/>
            <a:ext cx="474693" cy="663179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4326965" y="1055511"/>
            <a:ext cx="490066" cy="490265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3"/>
          <p:cNvSpPr/>
          <p:nvPr/>
        </p:nvSpPr>
        <p:spPr>
          <a:xfrm>
            <a:off x="3728694" y="67253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3"/>
          <p:cNvSpPr/>
          <p:nvPr/>
        </p:nvSpPr>
        <p:spPr>
          <a:xfrm>
            <a:off x="6581106" y="344893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3"/>
          <p:cNvSpPr/>
          <p:nvPr/>
        </p:nvSpPr>
        <p:spPr>
          <a:xfrm>
            <a:off x="8113069" y="1125346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3"/>
          <p:cNvSpPr/>
          <p:nvPr/>
        </p:nvSpPr>
        <p:spPr>
          <a:xfrm>
            <a:off x="7004873" y="3799541"/>
            <a:ext cx="490066" cy="490220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3"/>
          <p:cNvSpPr/>
          <p:nvPr/>
        </p:nvSpPr>
        <p:spPr>
          <a:xfrm>
            <a:off x="6792990" y="602699"/>
            <a:ext cx="490066" cy="490265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3"/>
          <p:cNvSpPr/>
          <p:nvPr/>
        </p:nvSpPr>
        <p:spPr>
          <a:xfrm>
            <a:off x="1021144" y="4353309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3"/>
          <p:cNvSpPr/>
          <p:nvPr/>
        </p:nvSpPr>
        <p:spPr>
          <a:xfrm>
            <a:off x="1371619" y="3694046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290763" y="1810634"/>
            <a:ext cx="2907600" cy="540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945638" y="1810634"/>
            <a:ext cx="2907600" cy="540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290763" y="2427809"/>
            <a:ext cx="2907600" cy="18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945638" y="2427809"/>
            <a:ext cx="2907600" cy="18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94847" y="4513644"/>
            <a:ext cx="322951" cy="323023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8524619" y="4272809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8297827" y="3212124"/>
            <a:ext cx="490066" cy="490265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304777" y="1320349"/>
            <a:ext cx="490066" cy="490265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400352" y="3782524"/>
            <a:ext cx="490066" cy="490265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8464672" y="1052369"/>
            <a:ext cx="322951" cy="323023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3470397" y="373481"/>
            <a:ext cx="322951" cy="323023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7316144" y="264109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 rot="2036805">
            <a:off x="8306293" y="998146"/>
            <a:ext cx="474663" cy="663137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6032372" y="277881"/>
            <a:ext cx="322951" cy="323023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20000" y="1250550"/>
            <a:ext cx="3279300" cy="27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266000" cy="26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4361550" y="432361"/>
            <a:ext cx="4067400" cy="8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4361550" y="1196350"/>
            <a:ext cx="4067400" cy="16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720000" y="3831800"/>
            <a:ext cx="7704000" cy="776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g Shoulders Display"/>
              <a:buNone/>
              <a:defRPr sz="4000" b="1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●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●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●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Slab Light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ctrTitle"/>
          </p:nvPr>
        </p:nvSpPr>
        <p:spPr>
          <a:xfrm>
            <a:off x="3066980" y="561293"/>
            <a:ext cx="5057050" cy="122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</a:rPr>
              <a:t>Dobar </a:t>
            </a:r>
            <a:r>
              <a:rPr lang="en" sz="4400" dirty="0" smtClean="0">
                <a:solidFill>
                  <a:schemeClr val="lt1"/>
                </a:solidFill>
              </a:rPr>
              <a:t>dan! </a:t>
            </a:r>
            <a:endParaRPr sz="4000" b="0" dirty="0">
              <a:solidFill>
                <a:schemeClr val="lt1"/>
              </a:solidFill>
            </a:endParaRPr>
          </a:p>
        </p:txBody>
      </p:sp>
      <p:sp>
        <p:nvSpPr>
          <p:cNvPr id="252" name="Google Shape;252;p34"/>
          <p:cNvSpPr/>
          <p:nvPr/>
        </p:nvSpPr>
        <p:spPr>
          <a:xfrm>
            <a:off x="4064978" y="2827873"/>
            <a:ext cx="497601" cy="49775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4"/>
          <p:cNvSpPr/>
          <p:nvPr/>
        </p:nvSpPr>
        <p:spPr>
          <a:xfrm rot="2036805">
            <a:off x="8441180" y="-25304"/>
            <a:ext cx="474663" cy="663137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" name="Google Shape;254;p3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6" name="Google Shape;256;p34" title="Nenaslovljeni-dizaj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50" y="610950"/>
            <a:ext cx="1921400" cy="19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4"/>
          <p:cNvSpPr txBox="1">
            <a:spLocks noGrp="1"/>
          </p:cNvSpPr>
          <p:nvPr>
            <p:ph type="ctrTitle"/>
          </p:nvPr>
        </p:nvSpPr>
        <p:spPr>
          <a:xfrm>
            <a:off x="2376480" y="1671758"/>
            <a:ext cx="5184300" cy="540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</a:rPr>
              <a:t>Prva tehnička škola </a:t>
            </a:r>
            <a:r>
              <a:rPr lang="en" sz="2400" dirty="0">
                <a:solidFill>
                  <a:schemeClr val="lt1"/>
                </a:solidFill>
              </a:rPr>
              <a:t>Kragujevac</a:t>
            </a:r>
            <a:endParaRPr sz="2000" b="0" dirty="0">
              <a:solidFill>
                <a:schemeClr val="lt1"/>
              </a:solidFill>
            </a:endParaRPr>
          </a:p>
        </p:txBody>
      </p:sp>
      <p:sp>
        <p:nvSpPr>
          <p:cNvPr id="258" name="Google Shape;258;p34"/>
          <p:cNvSpPr/>
          <p:nvPr/>
        </p:nvSpPr>
        <p:spPr>
          <a:xfrm rot="183907">
            <a:off x="223070" y="108665"/>
            <a:ext cx="474651" cy="663119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34"/>
          <p:cNvGrpSpPr/>
          <p:nvPr/>
        </p:nvGrpSpPr>
        <p:grpSpPr>
          <a:xfrm>
            <a:off x="6037939" y="2760940"/>
            <a:ext cx="2514166" cy="2171368"/>
            <a:chOff x="1533675" y="461400"/>
            <a:chExt cx="4891373" cy="4224452"/>
          </a:xfrm>
        </p:grpSpPr>
        <p:sp>
          <p:nvSpPr>
            <p:cNvPr id="261" name="Google Shape;261;p34"/>
            <p:cNvSpPr/>
            <p:nvPr/>
          </p:nvSpPr>
          <p:spPr>
            <a:xfrm>
              <a:off x="1533675" y="3070025"/>
              <a:ext cx="4891373" cy="1615827"/>
            </a:xfrm>
            <a:custGeom>
              <a:avLst/>
              <a:gdLst/>
              <a:ahLst/>
              <a:cxnLst/>
              <a:rect l="l" t="t" r="r" b="b"/>
              <a:pathLst>
                <a:path w="182565" h="88965" extrusionOk="0">
                  <a:moveTo>
                    <a:pt x="91265" y="1"/>
                  </a:moveTo>
                  <a:cubicBezTo>
                    <a:pt x="40863" y="1"/>
                    <a:pt x="0" y="19915"/>
                    <a:pt x="0" y="44466"/>
                  </a:cubicBezTo>
                  <a:cubicBezTo>
                    <a:pt x="0" y="69050"/>
                    <a:pt x="40863" y="88964"/>
                    <a:pt x="91265" y="88964"/>
                  </a:cubicBezTo>
                  <a:cubicBezTo>
                    <a:pt x="141701" y="88964"/>
                    <a:pt x="182564" y="69050"/>
                    <a:pt x="182564" y="44466"/>
                  </a:cubicBezTo>
                  <a:cubicBezTo>
                    <a:pt x="182564" y="19915"/>
                    <a:pt x="141701" y="1"/>
                    <a:pt x="91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2009200" y="3372325"/>
              <a:ext cx="1714575" cy="989900"/>
            </a:xfrm>
            <a:custGeom>
              <a:avLst/>
              <a:gdLst/>
              <a:ahLst/>
              <a:cxnLst/>
              <a:rect l="l" t="t" r="r" b="b"/>
              <a:pathLst>
                <a:path w="68583" h="39596" extrusionOk="0">
                  <a:moveTo>
                    <a:pt x="34291" y="1"/>
                  </a:moveTo>
                  <a:cubicBezTo>
                    <a:pt x="15344" y="1"/>
                    <a:pt x="0" y="8874"/>
                    <a:pt x="0" y="19781"/>
                  </a:cubicBezTo>
                  <a:cubicBezTo>
                    <a:pt x="0" y="30723"/>
                    <a:pt x="15344" y="39596"/>
                    <a:pt x="34291" y="39596"/>
                  </a:cubicBezTo>
                  <a:cubicBezTo>
                    <a:pt x="53238" y="39596"/>
                    <a:pt x="68582" y="30723"/>
                    <a:pt x="68582" y="19781"/>
                  </a:cubicBezTo>
                  <a:cubicBezTo>
                    <a:pt x="68582" y="8874"/>
                    <a:pt x="53238" y="1"/>
                    <a:pt x="34291" y="1"/>
                  </a:cubicBezTo>
                  <a:close/>
                </a:path>
              </a:pathLst>
            </a:custGeom>
            <a:solidFill>
              <a:srgbClr val="00000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4323350" y="3372325"/>
              <a:ext cx="1715400" cy="989900"/>
            </a:xfrm>
            <a:custGeom>
              <a:avLst/>
              <a:gdLst/>
              <a:ahLst/>
              <a:cxnLst/>
              <a:rect l="l" t="t" r="r" b="b"/>
              <a:pathLst>
                <a:path w="68616" h="39596" extrusionOk="0">
                  <a:moveTo>
                    <a:pt x="34291" y="1"/>
                  </a:moveTo>
                  <a:cubicBezTo>
                    <a:pt x="15344" y="1"/>
                    <a:pt x="0" y="8874"/>
                    <a:pt x="0" y="19781"/>
                  </a:cubicBezTo>
                  <a:cubicBezTo>
                    <a:pt x="0" y="30723"/>
                    <a:pt x="15344" y="39596"/>
                    <a:pt x="34291" y="39596"/>
                  </a:cubicBezTo>
                  <a:cubicBezTo>
                    <a:pt x="53238" y="39596"/>
                    <a:pt x="68616" y="30723"/>
                    <a:pt x="68616" y="19781"/>
                  </a:cubicBezTo>
                  <a:cubicBezTo>
                    <a:pt x="68616" y="8874"/>
                    <a:pt x="53238" y="1"/>
                    <a:pt x="34291" y="1"/>
                  </a:cubicBezTo>
                  <a:close/>
                </a:path>
              </a:pathLst>
            </a:custGeom>
            <a:solidFill>
              <a:srgbClr val="00000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5602600" y="3063075"/>
              <a:ext cx="505375" cy="822975"/>
            </a:xfrm>
            <a:custGeom>
              <a:avLst/>
              <a:gdLst/>
              <a:ahLst/>
              <a:cxnLst/>
              <a:rect l="l" t="t" r="r" b="b"/>
              <a:pathLst>
                <a:path w="20215" h="32919" extrusionOk="0">
                  <a:moveTo>
                    <a:pt x="15339" y="1"/>
                  </a:moveTo>
                  <a:cubicBezTo>
                    <a:pt x="11498" y="1"/>
                    <a:pt x="7101" y="4607"/>
                    <a:pt x="4236" y="8935"/>
                  </a:cubicBezTo>
                  <a:cubicBezTo>
                    <a:pt x="1101" y="13638"/>
                    <a:pt x="0" y="26314"/>
                    <a:pt x="267" y="29716"/>
                  </a:cubicBezTo>
                  <a:lnTo>
                    <a:pt x="400" y="32919"/>
                  </a:lnTo>
                  <a:lnTo>
                    <a:pt x="4070" y="23312"/>
                  </a:lnTo>
                  <a:cubicBezTo>
                    <a:pt x="5537" y="17641"/>
                    <a:pt x="11875" y="13038"/>
                    <a:pt x="16045" y="9468"/>
                  </a:cubicBezTo>
                  <a:cubicBezTo>
                    <a:pt x="20215" y="5899"/>
                    <a:pt x="20181" y="1062"/>
                    <a:pt x="16412" y="128"/>
                  </a:cubicBezTo>
                  <a:cubicBezTo>
                    <a:pt x="16060" y="42"/>
                    <a:pt x="15702" y="1"/>
                    <a:pt x="15339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5602600" y="3063075"/>
              <a:ext cx="505375" cy="822975"/>
            </a:xfrm>
            <a:custGeom>
              <a:avLst/>
              <a:gdLst/>
              <a:ahLst/>
              <a:cxnLst/>
              <a:rect l="l" t="t" r="r" b="b"/>
              <a:pathLst>
                <a:path w="20215" h="32919" extrusionOk="0">
                  <a:moveTo>
                    <a:pt x="15339" y="1"/>
                  </a:moveTo>
                  <a:cubicBezTo>
                    <a:pt x="11498" y="1"/>
                    <a:pt x="7101" y="4607"/>
                    <a:pt x="4236" y="8935"/>
                  </a:cubicBezTo>
                  <a:cubicBezTo>
                    <a:pt x="1101" y="13638"/>
                    <a:pt x="0" y="26314"/>
                    <a:pt x="267" y="29716"/>
                  </a:cubicBezTo>
                  <a:lnTo>
                    <a:pt x="400" y="32919"/>
                  </a:lnTo>
                  <a:lnTo>
                    <a:pt x="4070" y="23312"/>
                  </a:lnTo>
                  <a:cubicBezTo>
                    <a:pt x="5537" y="17641"/>
                    <a:pt x="11875" y="13038"/>
                    <a:pt x="16045" y="9468"/>
                  </a:cubicBezTo>
                  <a:cubicBezTo>
                    <a:pt x="20215" y="5899"/>
                    <a:pt x="20181" y="1062"/>
                    <a:pt x="16412" y="128"/>
                  </a:cubicBezTo>
                  <a:cubicBezTo>
                    <a:pt x="16060" y="42"/>
                    <a:pt x="15702" y="1"/>
                    <a:pt x="15339" y="1"/>
                  </a:cubicBezTo>
                  <a:close/>
                </a:path>
              </a:pathLst>
            </a:custGeom>
            <a:solidFill>
              <a:srgbClr val="00000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5600925" y="3135425"/>
              <a:ext cx="399200" cy="633050"/>
            </a:xfrm>
            <a:custGeom>
              <a:avLst/>
              <a:gdLst/>
              <a:ahLst/>
              <a:cxnLst/>
              <a:rect l="l" t="t" r="r" b="b"/>
              <a:pathLst>
                <a:path w="15968" h="25322" extrusionOk="0">
                  <a:moveTo>
                    <a:pt x="15637" y="1"/>
                  </a:moveTo>
                  <a:cubicBezTo>
                    <a:pt x="15598" y="1"/>
                    <a:pt x="15556" y="12"/>
                    <a:pt x="15511" y="36"/>
                  </a:cubicBezTo>
                  <a:cubicBezTo>
                    <a:pt x="9974" y="2638"/>
                    <a:pt x="1268" y="13046"/>
                    <a:pt x="0" y="25054"/>
                  </a:cubicBezTo>
                  <a:cubicBezTo>
                    <a:pt x="0" y="25188"/>
                    <a:pt x="100" y="25288"/>
                    <a:pt x="234" y="25321"/>
                  </a:cubicBezTo>
                  <a:lnTo>
                    <a:pt x="301" y="25288"/>
                  </a:lnTo>
                  <a:cubicBezTo>
                    <a:pt x="401" y="25288"/>
                    <a:pt x="467" y="25188"/>
                    <a:pt x="501" y="25088"/>
                  </a:cubicBezTo>
                  <a:cubicBezTo>
                    <a:pt x="1735" y="13279"/>
                    <a:pt x="10308" y="3039"/>
                    <a:pt x="15712" y="470"/>
                  </a:cubicBezTo>
                  <a:cubicBezTo>
                    <a:pt x="15967" y="356"/>
                    <a:pt x="15860" y="1"/>
                    <a:pt x="15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5620100" y="3415300"/>
              <a:ext cx="473250" cy="519125"/>
            </a:xfrm>
            <a:custGeom>
              <a:avLst/>
              <a:gdLst/>
              <a:ahLst/>
              <a:cxnLst/>
              <a:rect l="l" t="t" r="r" b="b"/>
              <a:pathLst>
                <a:path w="18930" h="20765" extrusionOk="0">
                  <a:moveTo>
                    <a:pt x="14731" y="0"/>
                  </a:moveTo>
                  <a:cubicBezTo>
                    <a:pt x="14104" y="0"/>
                    <a:pt x="13405" y="90"/>
                    <a:pt x="12643" y="283"/>
                  </a:cubicBezTo>
                  <a:cubicBezTo>
                    <a:pt x="7006" y="1717"/>
                    <a:pt x="434" y="8289"/>
                    <a:pt x="1" y="17195"/>
                  </a:cubicBezTo>
                  <a:lnTo>
                    <a:pt x="1135" y="20764"/>
                  </a:lnTo>
                  <a:cubicBezTo>
                    <a:pt x="1502" y="18796"/>
                    <a:pt x="3069" y="15461"/>
                    <a:pt x="6372" y="12292"/>
                  </a:cubicBezTo>
                  <a:cubicBezTo>
                    <a:pt x="10441" y="8389"/>
                    <a:pt x="16913" y="6487"/>
                    <a:pt x="17947" y="4119"/>
                  </a:cubicBezTo>
                  <a:cubicBezTo>
                    <a:pt x="18930" y="1825"/>
                    <a:pt x="17565" y="0"/>
                    <a:pt x="14731" y="0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5615100" y="3466350"/>
              <a:ext cx="388625" cy="419700"/>
            </a:xfrm>
            <a:custGeom>
              <a:avLst/>
              <a:gdLst/>
              <a:ahLst/>
              <a:cxnLst/>
              <a:rect l="l" t="t" r="r" b="b"/>
              <a:pathLst>
                <a:path w="15545" h="16788" extrusionOk="0">
                  <a:moveTo>
                    <a:pt x="15313" y="0"/>
                  </a:moveTo>
                  <a:cubicBezTo>
                    <a:pt x="15290" y="0"/>
                    <a:pt x="15268" y="3"/>
                    <a:pt x="15245" y="9"/>
                  </a:cubicBezTo>
                  <a:cubicBezTo>
                    <a:pt x="11409" y="843"/>
                    <a:pt x="2769" y="6013"/>
                    <a:pt x="34" y="16454"/>
                  </a:cubicBezTo>
                  <a:cubicBezTo>
                    <a:pt x="0" y="16587"/>
                    <a:pt x="67" y="16721"/>
                    <a:pt x="201" y="16754"/>
                  </a:cubicBezTo>
                  <a:cubicBezTo>
                    <a:pt x="234" y="16788"/>
                    <a:pt x="267" y="16788"/>
                    <a:pt x="301" y="16788"/>
                  </a:cubicBezTo>
                  <a:cubicBezTo>
                    <a:pt x="401" y="16754"/>
                    <a:pt x="501" y="16688"/>
                    <a:pt x="501" y="16587"/>
                  </a:cubicBezTo>
                  <a:cubicBezTo>
                    <a:pt x="3203" y="6347"/>
                    <a:pt x="11876" y="1243"/>
                    <a:pt x="15345" y="476"/>
                  </a:cubicBezTo>
                  <a:cubicBezTo>
                    <a:pt x="15478" y="443"/>
                    <a:pt x="15545" y="309"/>
                    <a:pt x="15545" y="176"/>
                  </a:cubicBezTo>
                  <a:cubicBezTo>
                    <a:pt x="15517" y="65"/>
                    <a:pt x="15421" y="0"/>
                    <a:pt x="15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1956650" y="3001450"/>
              <a:ext cx="514550" cy="822900"/>
            </a:xfrm>
            <a:custGeom>
              <a:avLst/>
              <a:gdLst/>
              <a:ahLst/>
              <a:cxnLst/>
              <a:rect l="l" t="t" r="r" b="b"/>
              <a:pathLst>
                <a:path w="20582" h="32916" extrusionOk="0">
                  <a:moveTo>
                    <a:pt x="4841" y="0"/>
                  </a:moveTo>
                  <a:cubicBezTo>
                    <a:pt x="4493" y="0"/>
                    <a:pt x="4147" y="40"/>
                    <a:pt x="3803" y="125"/>
                  </a:cubicBezTo>
                  <a:cubicBezTo>
                    <a:pt x="34" y="1059"/>
                    <a:pt x="1" y="5896"/>
                    <a:pt x="4170" y="9465"/>
                  </a:cubicBezTo>
                  <a:cubicBezTo>
                    <a:pt x="8340" y="13068"/>
                    <a:pt x="14678" y="17638"/>
                    <a:pt x="16145" y="23308"/>
                  </a:cubicBezTo>
                  <a:lnTo>
                    <a:pt x="19815" y="32915"/>
                  </a:lnTo>
                  <a:lnTo>
                    <a:pt x="20282" y="24543"/>
                  </a:lnTo>
                  <a:cubicBezTo>
                    <a:pt x="20582" y="21140"/>
                    <a:pt x="18547" y="13735"/>
                    <a:pt x="15412" y="9031"/>
                  </a:cubicBezTo>
                  <a:cubicBezTo>
                    <a:pt x="12541" y="4726"/>
                    <a:pt x="8608" y="0"/>
                    <a:pt x="484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2065900" y="3073950"/>
              <a:ext cx="397800" cy="632800"/>
            </a:xfrm>
            <a:custGeom>
              <a:avLst/>
              <a:gdLst/>
              <a:ahLst/>
              <a:cxnLst/>
              <a:rect l="l" t="t" r="r" b="b"/>
              <a:pathLst>
                <a:path w="15912" h="25312" extrusionOk="0">
                  <a:moveTo>
                    <a:pt x="289" y="1"/>
                  </a:moveTo>
                  <a:cubicBezTo>
                    <a:pt x="187" y="1"/>
                    <a:pt x="92" y="63"/>
                    <a:pt x="67" y="160"/>
                  </a:cubicBezTo>
                  <a:cubicBezTo>
                    <a:pt x="0" y="261"/>
                    <a:pt x="67" y="427"/>
                    <a:pt x="167" y="494"/>
                  </a:cubicBezTo>
                  <a:cubicBezTo>
                    <a:pt x="5604" y="3063"/>
                    <a:pt x="14144" y="13303"/>
                    <a:pt x="15411" y="25078"/>
                  </a:cubicBezTo>
                  <a:cubicBezTo>
                    <a:pt x="15411" y="25178"/>
                    <a:pt x="15511" y="25278"/>
                    <a:pt x="15612" y="25312"/>
                  </a:cubicBezTo>
                  <a:lnTo>
                    <a:pt x="15678" y="25312"/>
                  </a:lnTo>
                  <a:cubicBezTo>
                    <a:pt x="15812" y="25312"/>
                    <a:pt x="15912" y="25178"/>
                    <a:pt x="15912" y="25045"/>
                  </a:cubicBezTo>
                  <a:cubicBezTo>
                    <a:pt x="14644" y="13070"/>
                    <a:pt x="5938" y="2662"/>
                    <a:pt x="401" y="27"/>
                  </a:cubicBezTo>
                  <a:cubicBezTo>
                    <a:pt x="365" y="9"/>
                    <a:pt x="327" y="1"/>
                    <a:pt x="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1970700" y="3354050"/>
              <a:ext cx="473825" cy="518650"/>
            </a:xfrm>
            <a:custGeom>
              <a:avLst/>
              <a:gdLst/>
              <a:ahLst/>
              <a:cxnLst/>
              <a:rect l="l" t="t" r="r" b="b"/>
              <a:pathLst>
                <a:path w="18953" h="20746" extrusionOk="0">
                  <a:moveTo>
                    <a:pt x="4161" y="0"/>
                  </a:moveTo>
                  <a:cubicBezTo>
                    <a:pt x="1365" y="0"/>
                    <a:pt x="1" y="1823"/>
                    <a:pt x="1006" y="4134"/>
                  </a:cubicBezTo>
                  <a:cubicBezTo>
                    <a:pt x="2040" y="6469"/>
                    <a:pt x="8512" y="8370"/>
                    <a:pt x="12548" y="12273"/>
                  </a:cubicBezTo>
                  <a:cubicBezTo>
                    <a:pt x="15884" y="15475"/>
                    <a:pt x="17451" y="18811"/>
                    <a:pt x="17818" y="20746"/>
                  </a:cubicBezTo>
                  <a:lnTo>
                    <a:pt x="18953" y="17210"/>
                  </a:lnTo>
                  <a:cubicBezTo>
                    <a:pt x="18519" y="8304"/>
                    <a:pt x="11948" y="1732"/>
                    <a:pt x="6277" y="298"/>
                  </a:cubicBezTo>
                  <a:cubicBezTo>
                    <a:pt x="5505" y="94"/>
                    <a:pt x="4796" y="0"/>
                    <a:pt x="41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4"/>
            <p:cNvSpPr/>
            <p:nvPr/>
          </p:nvSpPr>
          <p:spPr>
            <a:xfrm>
              <a:off x="2060050" y="3405150"/>
              <a:ext cx="389475" cy="419200"/>
            </a:xfrm>
            <a:custGeom>
              <a:avLst/>
              <a:gdLst/>
              <a:ahLst/>
              <a:cxnLst/>
              <a:rect l="l" t="t" r="r" b="b"/>
              <a:pathLst>
                <a:path w="15579" h="16768" extrusionOk="0">
                  <a:moveTo>
                    <a:pt x="248" y="1"/>
                  </a:moveTo>
                  <a:cubicBezTo>
                    <a:pt x="147" y="1"/>
                    <a:pt x="60" y="84"/>
                    <a:pt x="34" y="189"/>
                  </a:cubicBezTo>
                  <a:cubicBezTo>
                    <a:pt x="1" y="322"/>
                    <a:pt x="101" y="456"/>
                    <a:pt x="234" y="489"/>
                  </a:cubicBezTo>
                  <a:cubicBezTo>
                    <a:pt x="3704" y="1256"/>
                    <a:pt x="12376" y="6360"/>
                    <a:pt x="15045" y="16600"/>
                  </a:cubicBezTo>
                  <a:cubicBezTo>
                    <a:pt x="15078" y="16700"/>
                    <a:pt x="15145" y="16767"/>
                    <a:pt x="15245" y="16767"/>
                  </a:cubicBezTo>
                  <a:lnTo>
                    <a:pt x="15345" y="16767"/>
                  </a:lnTo>
                  <a:cubicBezTo>
                    <a:pt x="15479" y="16734"/>
                    <a:pt x="15579" y="16600"/>
                    <a:pt x="15545" y="16467"/>
                  </a:cubicBezTo>
                  <a:cubicBezTo>
                    <a:pt x="12810" y="6026"/>
                    <a:pt x="4171" y="856"/>
                    <a:pt x="334" y="22"/>
                  </a:cubicBezTo>
                  <a:cubicBezTo>
                    <a:pt x="305" y="7"/>
                    <a:pt x="276" y="1"/>
                    <a:pt x="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4"/>
            <p:cNvSpPr/>
            <p:nvPr/>
          </p:nvSpPr>
          <p:spPr>
            <a:xfrm>
              <a:off x="2246850" y="716875"/>
              <a:ext cx="240200" cy="297125"/>
            </a:xfrm>
            <a:custGeom>
              <a:avLst/>
              <a:gdLst/>
              <a:ahLst/>
              <a:cxnLst/>
              <a:rect l="l" t="t" r="r" b="b"/>
              <a:pathLst>
                <a:path w="9608" h="11885" extrusionOk="0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2246850" y="716875"/>
              <a:ext cx="240200" cy="297125"/>
            </a:xfrm>
            <a:custGeom>
              <a:avLst/>
              <a:gdLst/>
              <a:ahLst/>
              <a:cxnLst/>
              <a:rect l="l" t="t" r="r" b="b"/>
              <a:pathLst>
                <a:path w="9608" h="11885" extrusionOk="0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4"/>
            <p:cNvSpPr/>
            <p:nvPr/>
          </p:nvSpPr>
          <p:spPr>
            <a:xfrm>
              <a:off x="2246850" y="716875"/>
              <a:ext cx="240200" cy="297125"/>
            </a:xfrm>
            <a:custGeom>
              <a:avLst/>
              <a:gdLst/>
              <a:ahLst/>
              <a:cxnLst/>
              <a:rect l="l" t="t" r="r" b="b"/>
              <a:pathLst>
                <a:path w="9608" h="11885" extrusionOk="0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00000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2246850" y="904725"/>
              <a:ext cx="49225" cy="40050"/>
            </a:xfrm>
            <a:custGeom>
              <a:avLst/>
              <a:gdLst/>
              <a:ahLst/>
              <a:cxnLst/>
              <a:rect l="l" t="t" r="r" b="b"/>
              <a:pathLst>
                <a:path w="1969" h="1602" extrusionOk="0">
                  <a:moveTo>
                    <a:pt x="935" y="1"/>
                  </a:moveTo>
                  <a:lnTo>
                    <a:pt x="101" y="768"/>
                  </a:lnTo>
                  <a:lnTo>
                    <a:pt x="68" y="835"/>
                  </a:lnTo>
                  <a:cubicBezTo>
                    <a:pt x="68" y="835"/>
                    <a:pt x="34" y="868"/>
                    <a:pt x="34" y="901"/>
                  </a:cubicBezTo>
                  <a:cubicBezTo>
                    <a:pt x="1" y="935"/>
                    <a:pt x="1" y="968"/>
                    <a:pt x="1" y="1035"/>
                  </a:cubicBezTo>
                  <a:lnTo>
                    <a:pt x="1002" y="1602"/>
                  </a:lnTo>
                  <a:cubicBezTo>
                    <a:pt x="1035" y="1502"/>
                    <a:pt x="1068" y="1435"/>
                    <a:pt x="1135" y="1368"/>
                  </a:cubicBezTo>
                  <a:lnTo>
                    <a:pt x="1969" y="60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2276050" y="819675"/>
              <a:ext cx="51725" cy="15850"/>
            </a:xfrm>
            <a:custGeom>
              <a:avLst/>
              <a:gdLst/>
              <a:ahLst/>
              <a:cxnLst/>
              <a:rect l="l" t="t" r="r" b="b"/>
              <a:pathLst>
                <a:path w="2069" h="634" extrusionOk="0">
                  <a:moveTo>
                    <a:pt x="100" y="0"/>
                  </a:moveTo>
                  <a:cubicBezTo>
                    <a:pt x="67" y="0"/>
                    <a:pt x="34" y="33"/>
                    <a:pt x="0" y="67"/>
                  </a:cubicBezTo>
                  <a:lnTo>
                    <a:pt x="1001" y="634"/>
                  </a:lnTo>
                  <a:cubicBezTo>
                    <a:pt x="1068" y="567"/>
                    <a:pt x="1168" y="534"/>
                    <a:pt x="1268" y="534"/>
                  </a:cubicBezTo>
                  <a:lnTo>
                    <a:pt x="1868" y="567"/>
                  </a:lnTo>
                  <a:cubicBezTo>
                    <a:pt x="1935" y="567"/>
                    <a:pt x="2002" y="534"/>
                    <a:pt x="2069" y="534"/>
                  </a:cubicBezTo>
                  <a:lnTo>
                    <a:pt x="1034" y="0"/>
                  </a:lnTo>
                  <a:cubicBezTo>
                    <a:pt x="1001" y="0"/>
                    <a:pt x="968" y="33"/>
                    <a:pt x="934" y="33"/>
                  </a:cubicBezTo>
                  <a:lnTo>
                    <a:pt x="868" y="3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2446175" y="759000"/>
              <a:ext cx="41725" cy="30450"/>
            </a:xfrm>
            <a:custGeom>
              <a:avLst/>
              <a:gdLst/>
              <a:ahLst/>
              <a:cxnLst/>
              <a:rect l="l" t="t" r="r" b="b"/>
              <a:pathLst>
                <a:path w="1669" h="1218" extrusionOk="0">
                  <a:moveTo>
                    <a:pt x="584" y="0"/>
                  </a:moveTo>
                  <a:cubicBezTo>
                    <a:pt x="551" y="0"/>
                    <a:pt x="517" y="9"/>
                    <a:pt x="501" y="25"/>
                  </a:cubicBezTo>
                  <a:lnTo>
                    <a:pt x="134" y="259"/>
                  </a:lnTo>
                  <a:lnTo>
                    <a:pt x="67" y="459"/>
                  </a:lnTo>
                  <a:cubicBezTo>
                    <a:pt x="0" y="626"/>
                    <a:pt x="34" y="793"/>
                    <a:pt x="134" y="893"/>
                  </a:cubicBezTo>
                  <a:cubicBezTo>
                    <a:pt x="200" y="959"/>
                    <a:pt x="267" y="1026"/>
                    <a:pt x="300" y="1093"/>
                  </a:cubicBezTo>
                  <a:cubicBezTo>
                    <a:pt x="361" y="1174"/>
                    <a:pt x="434" y="1218"/>
                    <a:pt x="512" y="1218"/>
                  </a:cubicBezTo>
                  <a:cubicBezTo>
                    <a:pt x="562" y="1218"/>
                    <a:pt x="615" y="1199"/>
                    <a:pt x="667" y="1160"/>
                  </a:cubicBezTo>
                  <a:lnTo>
                    <a:pt x="1501" y="626"/>
                  </a:lnTo>
                  <a:cubicBezTo>
                    <a:pt x="1518" y="609"/>
                    <a:pt x="1543" y="601"/>
                    <a:pt x="1572" y="601"/>
                  </a:cubicBezTo>
                  <a:cubicBezTo>
                    <a:pt x="1601" y="601"/>
                    <a:pt x="1635" y="609"/>
                    <a:pt x="1668" y="626"/>
                  </a:cubicBezTo>
                  <a:lnTo>
                    <a:pt x="667" y="25"/>
                  </a:lnTo>
                  <a:cubicBezTo>
                    <a:pt x="651" y="9"/>
                    <a:pt x="617" y="0"/>
                    <a:pt x="584" y="0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2385300" y="716875"/>
              <a:ext cx="70075" cy="51100"/>
            </a:xfrm>
            <a:custGeom>
              <a:avLst/>
              <a:gdLst/>
              <a:ahLst/>
              <a:cxnLst/>
              <a:rect l="l" t="t" r="r" b="b"/>
              <a:pathLst>
                <a:path w="2803" h="2044" extrusionOk="0">
                  <a:moveTo>
                    <a:pt x="1030" y="1"/>
                  </a:moveTo>
                  <a:cubicBezTo>
                    <a:pt x="913" y="1"/>
                    <a:pt x="789" y="65"/>
                    <a:pt x="734" y="176"/>
                  </a:cubicBezTo>
                  <a:lnTo>
                    <a:pt x="134" y="1310"/>
                  </a:lnTo>
                  <a:cubicBezTo>
                    <a:pt x="100" y="1377"/>
                    <a:pt x="67" y="1444"/>
                    <a:pt x="0" y="1477"/>
                  </a:cubicBezTo>
                  <a:lnTo>
                    <a:pt x="1001" y="2044"/>
                  </a:lnTo>
                  <a:cubicBezTo>
                    <a:pt x="1068" y="2011"/>
                    <a:pt x="1101" y="1944"/>
                    <a:pt x="1168" y="1911"/>
                  </a:cubicBezTo>
                  <a:lnTo>
                    <a:pt x="1768" y="743"/>
                  </a:lnTo>
                  <a:cubicBezTo>
                    <a:pt x="1823" y="633"/>
                    <a:pt x="1924" y="568"/>
                    <a:pt x="2052" y="568"/>
                  </a:cubicBezTo>
                  <a:cubicBezTo>
                    <a:pt x="2079" y="568"/>
                    <a:pt x="2106" y="571"/>
                    <a:pt x="2135" y="576"/>
                  </a:cubicBezTo>
                  <a:lnTo>
                    <a:pt x="2735" y="743"/>
                  </a:lnTo>
                  <a:lnTo>
                    <a:pt x="2802" y="743"/>
                  </a:lnTo>
                  <a:lnTo>
                    <a:pt x="1801" y="176"/>
                  </a:lnTo>
                  <a:cubicBezTo>
                    <a:pt x="1801" y="143"/>
                    <a:pt x="1768" y="143"/>
                    <a:pt x="1735" y="143"/>
                  </a:cubicBezTo>
                  <a:lnTo>
                    <a:pt x="1101" y="9"/>
                  </a:lnTo>
                  <a:cubicBezTo>
                    <a:pt x="1078" y="3"/>
                    <a:pt x="1054" y="1"/>
                    <a:pt x="1030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2321925" y="734825"/>
              <a:ext cx="57550" cy="41500"/>
            </a:xfrm>
            <a:custGeom>
              <a:avLst/>
              <a:gdLst/>
              <a:ahLst/>
              <a:cxnLst/>
              <a:rect l="l" t="t" r="r" b="b"/>
              <a:pathLst>
                <a:path w="2302" h="1660" extrusionOk="0">
                  <a:moveTo>
                    <a:pt x="1251" y="0"/>
                  </a:moveTo>
                  <a:cubicBezTo>
                    <a:pt x="1234" y="0"/>
                    <a:pt x="1218" y="8"/>
                    <a:pt x="1201" y="25"/>
                  </a:cubicBezTo>
                  <a:cubicBezTo>
                    <a:pt x="1168" y="25"/>
                    <a:pt x="1134" y="25"/>
                    <a:pt x="1101" y="58"/>
                  </a:cubicBezTo>
                  <a:lnTo>
                    <a:pt x="133" y="826"/>
                  </a:lnTo>
                  <a:cubicBezTo>
                    <a:pt x="133" y="826"/>
                    <a:pt x="100" y="826"/>
                    <a:pt x="100" y="859"/>
                  </a:cubicBezTo>
                  <a:lnTo>
                    <a:pt x="67" y="859"/>
                  </a:lnTo>
                  <a:cubicBezTo>
                    <a:pt x="33" y="926"/>
                    <a:pt x="0" y="959"/>
                    <a:pt x="0" y="1026"/>
                  </a:cubicBezTo>
                  <a:lnTo>
                    <a:pt x="0" y="1059"/>
                  </a:lnTo>
                  <a:lnTo>
                    <a:pt x="1001" y="1660"/>
                  </a:lnTo>
                  <a:cubicBezTo>
                    <a:pt x="1034" y="1559"/>
                    <a:pt x="1067" y="1459"/>
                    <a:pt x="1168" y="1393"/>
                  </a:cubicBezTo>
                  <a:lnTo>
                    <a:pt x="2135" y="625"/>
                  </a:lnTo>
                  <a:cubicBezTo>
                    <a:pt x="2152" y="609"/>
                    <a:pt x="2177" y="600"/>
                    <a:pt x="2206" y="600"/>
                  </a:cubicBezTo>
                  <a:cubicBezTo>
                    <a:pt x="2235" y="600"/>
                    <a:pt x="2268" y="609"/>
                    <a:pt x="2302" y="625"/>
                  </a:cubicBezTo>
                  <a:lnTo>
                    <a:pt x="1301" y="25"/>
                  </a:lnTo>
                  <a:cubicBezTo>
                    <a:pt x="1284" y="8"/>
                    <a:pt x="1268" y="0"/>
                    <a:pt x="1251" y="0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2246850" y="904725"/>
              <a:ext cx="49225" cy="40050"/>
            </a:xfrm>
            <a:custGeom>
              <a:avLst/>
              <a:gdLst/>
              <a:ahLst/>
              <a:cxnLst/>
              <a:rect l="l" t="t" r="r" b="b"/>
              <a:pathLst>
                <a:path w="1969" h="1602" extrusionOk="0">
                  <a:moveTo>
                    <a:pt x="935" y="1"/>
                  </a:moveTo>
                  <a:lnTo>
                    <a:pt x="101" y="768"/>
                  </a:lnTo>
                  <a:lnTo>
                    <a:pt x="68" y="835"/>
                  </a:lnTo>
                  <a:cubicBezTo>
                    <a:pt x="68" y="835"/>
                    <a:pt x="34" y="868"/>
                    <a:pt x="34" y="901"/>
                  </a:cubicBezTo>
                  <a:cubicBezTo>
                    <a:pt x="1" y="935"/>
                    <a:pt x="1" y="968"/>
                    <a:pt x="1" y="1035"/>
                  </a:cubicBezTo>
                  <a:lnTo>
                    <a:pt x="1002" y="1602"/>
                  </a:lnTo>
                  <a:cubicBezTo>
                    <a:pt x="1035" y="1502"/>
                    <a:pt x="1068" y="1435"/>
                    <a:pt x="1135" y="1368"/>
                  </a:cubicBezTo>
                  <a:lnTo>
                    <a:pt x="1969" y="60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>
                <a:alpha val="49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2276050" y="819675"/>
              <a:ext cx="51725" cy="15850"/>
            </a:xfrm>
            <a:custGeom>
              <a:avLst/>
              <a:gdLst/>
              <a:ahLst/>
              <a:cxnLst/>
              <a:rect l="l" t="t" r="r" b="b"/>
              <a:pathLst>
                <a:path w="2069" h="634" extrusionOk="0">
                  <a:moveTo>
                    <a:pt x="100" y="0"/>
                  </a:moveTo>
                  <a:cubicBezTo>
                    <a:pt x="67" y="0"/>
                    <a:pt x="34" y="33"/>
                    <a:pt x="0" y="67"/>
                  </a:cubicBezTo>
                  <a:lnTo>
                    <a:pt x="1001" y="634"/>
                  </a:lnTo>
                  <a:cubicBezTo>
                    <a:pt x="1068" y="567"/>
                    <a:pt x="1168" y="534"/>
                    <a:pt x="1268" y="534"/>
                  </a:cubicBezTo>
                  <a:lnTo>
                    <a:pt x="1868" y="567"/>
                  </a:lnTo>
                  <a:cubicBezTo>
                    <a:pt x="1935" y="567"/>
                    <a:pt x="2002" y="534"/>
                    <a:pt x="2069" y="534"/>
                  </a:cubicBezTo>
                  <a:lnTo>
                    <a:pt x="1034" y="0"/>
                  </a:lnTo>
                  <a:cubicBezTo>
                    <a:pt x="1001" y="0"/>
                    <a:pt x="968" y="33"/>
                    <a:pt x="934" y="33"/>
                  </a:cubicBezTo>
                  <a:lnTo>
                    <a:pt x="868" y="3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FFFF">
                <a:alpha val="49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2446175" y="759000"/>
              <a:ext cx="41725" cy="30450"/>
            </a:xfrm>
            <a:custGeom>
              <a:avLst/>
              <a:gdLst/>
              <a:ahLst/>
              <a:cxnLst/>
              <a:rect l="l" t="t" r="r" b="b"/>
              <a:pathLst>
                <a:path w="1669" h="1218" extrusionOk="0">
                  <a:moveTo>
                    <a:pt x="584" y="0"/>
                  </a:moveTo>
                  <a:cubicBezTo>
                    <a:pt x="551" y="0"/>
                    <a:pt x="517" y="9"/>
                    <a:pt x="501" y="25"/>
                  </a:cubicBezTo>
                  <a:lnTo>
                    <a:pt x="134" y="259"/>
                  </a:lnTo>
                  <a:lnTo>
                    <a:pt x="67" y="459"/>
                  </a:lnTo>
                  <a:cubicBezTo>
                    <a:pt x="0" y="626"/>
                    <a:pt x="34" y="793"/>
                    <a:pt x="134" y="893"/>
                  </a:cubicBezTo>
                  <a:cubicBezTo>
                    <a:pt x="200" y="959"/>
                    <a:pt x="267" y="1026"/>
                    <a:pt x="300" y="1093"/>
                  </a:cubicBezTo>
                  <a:cubicBezTo>
                    <a:pt x="361" y="1174"/>
                    <a:pt x="434" y="1218"/>
                    <a:pt x="512" y="1218"/>
                  </a:cubicBezTo>
                  <a:cubicBezTo>
                    <a:pt x="562" y="1218"/>
                    <a:pt x="615" y="1199"/>
                    <a:pt x="667" y="1160"/>
                  </a:cubicBezTo>
                  <a:lnTo>
                    <a:pt x="1501" y="626"/>
                  </a:lnTo>
                  <a:cubicBezTo>
                    <a:pt x="1518" y="609"/>
                    <a:pt x="1543" y="601"/>
                    <a:pt x="1572" y="601"/>
                  </a:cubicBezTo>
                  <a:cubicBezTo>
                    <a:pt x="1601" y="601"/>
                    <a:pt x="1635" y="609"/>
                    <a:pt x="1668" y="626"/>
                  </a:cubicBezTo>
                  <a:lnTo>
                    <a:pt x="667" y="25"/>
                  </a:lnTo>
                  <a:cubicBezTo>
                    <a:pt x="651" y="9"/>
                    <a:pt x="617" y="0"/>
                    <a:pt x="584" y="0"/>
                  </a:cubicBezTo>
                  <a:close/>
                </a:path>
              </a:pathLst>
            </a:custGeom>
            <a:solidFill>
              <a:srgbClr val="FFFFFF">
                <a:alpha val="49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2385300" y="716875"/>
              <a:ext cx="70075" cy="51100"/>
            </a:xfrm>
            <a:custGeom>
              <a:avLst/>
              <a:gdLst/>
              <a:ahLst/>
              <a:cxnLst/>
              <a:rect l="l" t="t" r="r" b="b"/>
              <a:pathLst>
                <a:path w="2803" h="2044" extrusionOk="0">
                  <a:moveTo>
                    <a:pt x="1030" y="1"/>
                  </a:moveTo>
                  <a:cubicBezTo>
                    <a:pt x="913" y="1"/>
                    <a:pt x="789" y="65"/>
                    <a:pt x="734" y="176"/>
                  </a:cubicBezTo>
                  <a:lnTo>
                    <a:pt x="134" y="1310"/>
                  </a:lnTo>
                  <a:cubicBezTo>
                    <a:pt x="100" y="1377"/>
                    <a:pt x="67" y="1444"/>
                    <a:pt x="0" y="1477"/>
                  </a:cubicBezTo>
                  <a:lnTo>
                    <a:pt x="1001" y="2044"/>
                  </a:lnTo>
                  <a:cubicBezTo>
                    <a:pt x="1068" y="2011"/>
                    <a:pt x="1101" y="1944"/>
                    <a:pt x="1168" y="1911"/>
                  </a:cubicBezTo>
                  <a:lnTo>
                    <a:pt x="1768" y="743"/>
                  </a:lnTo>
                  <a:cubicBezTo>
                    <a:pt x="1823" y="633"/>
                    <a:pt x="1924" y="568"/>
                    <a:pt x="2052" y="568"/>
                  </a:cubicBezTo>
                  <a:cubicBezTo>
                    <a:pt x="2079" y="568"/>
                    <a:pt x="2106" y="571"/>
                    <a:pt x="2135" y="576"/>
                  </a:cubicBezTo>
                  <a:lnTo>
                    <a:pt x="2735" y="743"/>
                  </a:lnTo>
                  <a:lnTo>
                    <a:pt x="2802" y="743"/>
                  </a:lnTo>
                  <a:lnTo>
                    <a:pt x="1801" y="176"/>
                  </a:lnTo>
                  <a:cubicBezTo>
                    <a:pt x="1801" y="143"/>
                    <a:pt x="1768" y="143"/>
                    <a:pt x="1735" y="143"/>
                  </a:cubicBezTo>
                  <a:lnTo>
                    <a:pt x="1101" y="9"/>
                  </a:lnTo>
                  <a:cubicBezTo>
                    <a:pt x="1078" y="3"/>
                    <a:pt x="1054" y="1"/>
                    <a:pt x="1030" y="1"/>
                  </a:cubicBezTo>
                  <a:close/>
                </a:path>
              </a:pathLst>
            </a:custGeom>
            <a:solidFill>
              <a:srgbClr val="FFFFFF">
                <a:alpha val="49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2321925" y="734825"/>
              <a:ext cx="57550" cy="41500"/>
            </a:xfrm>
            <a:custGeom>
              <a:avLst/>
              <a:gdLst/>
              <a:ahLst/>
              <a:cxnLst/>
              <a:rect l="l" t="t" r="r" b="b"/>
              <a:pathLst>
                <a:path w="2302" h="1660" extrusionOk="0">
                  <a:moveTo>
                    <a:pt x="1251" y="0"/>
                  </a:moveTo>
                  <a:cubicBezTo>
                    <a:pt x="1234" y="0"/>
                    <a:pt x="1218" y="8"/>
                    <a:pt x="1201" y="25"/>
                  </a:cubicBezTo>
                  <a:cubicBezTo>
                    <a:pt x="1168" y="25"/>
                    <a:pt x="1134" y="25"/>
                    <a:pt x="1101" y="58"/>
                  </a:cubicBezTo>
                  <a:lnTo>
                    <a:pt x="133" y="826"/>
                  </a:lnTo>
                  <a:cubicBezTo>
                    <a:pt x="133" y="826"/>
                    <a:pt x="100" y="826"/>
                    <a:pt x="100" y="859"/>
                  </a:cubicBezTo>
                  <a:lnTo>
                    <a:pt x="67" y="859"/>
                  </a:lnTo>
                  <a:cubicBezTo>
                    <a:pt x="33" y="926"/>
                    <a:pt x="0" y="959"/>
                    <a:pt x="0" y="1026"/>
                  </a:cubicBezTo>
                  <a:lnTo>
                    <a:pt x="0" y="1059"/>
                  </a:lnTo>
                  <a:lnTo>
                    <a:pt x="1001" y="1660"/>
                  </a:lnTo>
                  <a:cubicBezTo>
                    <a:pt x="1034" y="1559"/>
                    <a:pt x="1067" y="1459"/>
                    <a:pt x="1168" y="1393"/>
                  </a:cubicBezTo>
                  <a:lnTo>
                    <a:pt x="2135" y="625"/>
                  </a:lnTo>
                  <a:cubicBezTo>
                    <a:pt x="2152" y="609"/>
                    <a:pt x="2177" y="600"/>
                    <a:pt x="2206" y="600"/>
                  </a:cubicBezTo>
                  <a:cubicBezTo>
                    <a:pt x="2235" y="600"/>
                    <a:pt x="2268" y="609"/>
                    <a:pt x="2302" y="625"/>
                  </a:cubicBezTo>
                  <a:lnTo>
                    <a:pt x="1301" y="25"/>
                  </a:lnTo>
                  <a:cubicBezTo>
                    <a:pt x="1284" y="8"/>
                    <a:pt x="1268" y="0"/>
                    <a:pt x="1251" y="0"/>
                  </a:cubicBezTo>
                  <a:close/>
                </a:path>
              </a:pathLst>
            </a:custGeom>
            <a:solidFill>
              <a:srgbClr val="FFFFFF">
                <a:alpha val="49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2271875" y="731050"/>
              <a:ext cx="221850" cy="287950"/>
            </a:xfrm>
            <a:custGeom>
              <a:avLst/>
              <a:gdLst/>
              <a:ahLst/>
              <a:cxnLst/>
              <a:rect l="l" t="t" r="r" b="b"/>
              <a:pathLst>
                <a:path w="8874" h="11518" extrusionOk="0">
                  <a:moveTo>
                    <a:pt x="5293" y="3277"/>
                  </a:moveTo>
                  <a:cubicBezTo>
                    <a:pt x="5813" y="3277"/>
                    <a:pt x="6206" y="3625"/>
                    <a:pt x="6305" y="4279"/>
                  </a:cubicBezTo>
                  <a:cubicBezTo>
                    <a:pt x="6505" y="5380"/>
                    <a:pt x="5838" y="6948"/>
                    <a:pt x="4771" y="7748"/>
                  </a:cubicBezTo>
                  <a:cubicBezTo>
                    <a:pt x="4351" y="8087"/>
                    <a:pt x="3936" y="8249"/>
                    <a:pt x="3579" y="8249"/>
                  </a:cubicBezTo>
                  <a:cubicBezTo>
                    <a:pt x="3056" y="8249"/>
                    <a:pt x="2655" y="7902"/>
                    <a:pt x="2536" y="7248"/>
                  </a:cubicBezTo>
                  <a:cubicBezTo>
                    <a:pt x="2369" y="6147"/>
                    <a:pt x="3036" y="4613"/>
                    <a:pt x="4104" y="3779"/>
                  </a:cubicBezTo>
                  <a:cubicBezTo>
                    <a:pt x="4523" y="3440"/>
                    <a:pt x="4938" y="3277"/>
                    <a:pt x="5293" y="3277"/>
                  </a:cubicBezTo>
                  <a:close/>
                  <a:moveTo>
                    <a:pt x="6589" y="1"/>
                  </a:moveTo>
                  <a:cubicBezTo>
                    <a:pt x="6461" y="1"/>
                    <a:pt x="6360" y="66"/>
                    <a:pt x="6305" y="176"/>
                  </a:cubicBezTo>
                  <a:lnTo>
                    <a:pt x="5705" y="1344"/>
                  </a:lnTo>
                  <a:cubicBezTo>
                    <a:pt x="5605" y="1477"/>
                    <a:pt x="5471" y="1577"/>
                    <a:pt x="5338" y="1610"/>
                  </a:cubicBezTo>
                  <a:cubicBezTo>
                    <a:pt x="5171" y="1644"/>
                    <a:pt x="5038" y="1677"/>
                    <a:pt x="4904" y="1744"/>
                  </a:cubicBezTo>
                  <a:cubicBezTo>
                    <a:pt x="4868" y="1762"/>
                    <a:pt x="4833" y="1770"/>
                    <a:pt x="4799" y="1770"/>
                  </a:cubicBezTo>
                  <a:cubicBezTo>
                    <a:pt x="4706" y="1770"/>
                    <a:pt x="4628" y="1708"/>
                    <a:pt x="4604" y="1610"/>
                  </a:cubicBezTo>
                  <a:lnTo>
                    <a:pt x="4370" y="877"/>
                  </a:lnTo>
                  <a:cubicBezTo>
                    <a:pt x="4370" y="788"/>
                    <a:pt x="4296" y="743"/>
                    <a:pt x="4217" y="743"/>
                  </a:cubicBezTo>
                  <a:cubicBezTo>
                    <a:pt x="4178" y="743"/>
                    <a:pt x="4137" y="754"/>
                    <a:pt x="4104" y="776"/>
                  </a:cubicBezTo>
                  <a:lnTo>
                    <a:pt x="3170" y="1544"/>
                  </a:lnTo>
                  <a:cubicBezTo>
                    <a:pt x="3036" y="1644"/>
                    <a:pt x="2969" y="1811"/>
                    <a:pt x="2969" y="1977"/>
                  </a:cubicBezTo>
                  <a:lnTo>
                    <a:pt x="3036" y="2878"/>
                  </a:lnTo>
                  <a:cubicBezTo>
                    <a:pt x="3036" y="3045"/>
                    <a:pt x="3003" y="3178"/>
                    <a:pt x="2903" y="3312"/>
                  </a:cubicBezTo>
                  <a:cubicBezTo>
                    <a:pt x="2736" y="3512"/>
                    <a:pt x="2602" y="3712"/>
                    <a:pt x="2469" y="3912"/>
                  </a:cubicBezTo>
                  <a:cubicBezTo>
                    <a:pt x="2369" y="4012"/>
                    <a:pt x="2236" y="4112"/>
                    <a:pt x="2069" y="4112"/>
                  </a:cubicBezTo>
                  <a:lnTo>
                    <a:pt x="1435" y="4079"/>
                  </a:lnTo>
                  <a:cubicBezTo>
                    <a:pt x="1302" y="4079"/>
                    <a:pt x="1168" y="4146"/>
                    <a:pt x="1101" y="4279"/>
                  </a:cubicBezTo>
                  <a:lnTo>
                    <a:pt x="501" y="5580"/>
                  </a:lnTo>
                  <a:cubicBezTo>
                    <a:pt x="468" y="5713"/>
                    <a:pt x="501" y="5880"/>
                    <a:pt x="634" y="5914"/>
                  </a:cubicBezTo>
                  <a:lnTo>
                    <a:pt x="1135" y="6147"/>
                  </a:lnTo>
                  <a:cubicBezTo>
                    <a:pt x="1268" y="6180"/>
                    <a:pt x="1335" y="6347"/>
                    <a:pt x="1302" y="6481"/>
                  </a:cubicBezTo>
                  <a:cubicBezTo>
                    <a:pt x="1268" y="6681"/>
                    <a:pt x="1235" y="6914"/>
                    <a:pt x="1201" y="7114"/>
                  </a:cubicBezTo>
                  <a:cubicBezTo>
                    <a:pt x="1168" y="7248"/>
                    <a:pt x="1101" y="7415"/>
                    <a:pt x="1001" y="7515"/>
                  </a:cubicBezTo>
                  <a:lnTo>
                    <a:pt x="167" y="8315"/>
                  </a:lnTo>
                  <a:cubicBezTo>
                    <a:pt x="67" y="8415"/>
                    <a:pt x="1" y="8582"/>
                    <a:pt x="34" y="8716"/>
                  </a:cubicBezTo>
                  <a:lnTo>
                    <a:pt x="167" y="9650"/>
                  </a:lnTo>
                  <a:cubicBezTo>
                    <a:pt x="190" y="9738"/>
                    <a:pt x="256" y="9798"/>
                    <a:pt x="328" y="9798"/>
                  </a:cubicBezTo>
                  <a:cubicBezTo>
                    <a:pt x="364" y="9798"/>
                    <a:pt x="401" y="9783"/>
                    <a:pt x="434" y="9750"/>
                  </a:cubicBezTo>
                  <a:lnTo>
                    <a:pt x="1268" y="9216"/>
                  </a:lnTo>
                  <a:cubicBezTo>
                    <a:pt x="1308" y="9176"/>
                    <a:pt x="1357" y="9158"/>
                    <a:pt x="1407" y="9158"/>
                  </a:cubicBezTo>
                  <a:cubicBezTo>
                    <a:pt x="1484" y="9158"/>
                    <a:pt x="1561" y="9202"/>
                    <a:pt x="1602" y="9283"/>
                  </a:cubicBezTo>
                  <a:cubicBezTo>
                    <a:pt x="1668" y="9349"/>
                    <a:pt x="1702" y="9416"/>
                    <a:pt x="1769" y="9483"/>
                  </a:cubicBezTo>
                  <a:cubicBezTo>
                    <a:pt x="1869" y="9583"/>
                    <a:pt x="1935" y="9750"/>
                    <a:pt x="1869" y="9883"/>
                  </a:cubicBezTo>
                  <a:lnTo>
                    <a:pt x="1468" y="11084"/>
                  </a:lnTo>
                  <a:cubicBezTo>
                    <a:pt x="1402" y="11184"/>
                    <a:pt x="1468" y="11351"/>
                    <a:pt x="1602" y="11351"/>
                  </a:cubicBezTo>
                  <a:lnTo>
                    <a:pt x="2269" y="11518"/>
                  </a:lnTo>
                  <a:cubicBezTo>
                    <a:pt x="2402" y="11518"/>
                    <a:pt x="2536" y="11451"/>
                    <a:pt x="2636" y="11351"/>
                  </a:cubicBezTo>
                  <a:lnTo>
                    <a:pt x="3236" y="10183"/>
                  </a:lnTo>
                  <a:cubicBezTo>
                    <a:pt x="3303" y="10050"/>
                    <a:pt x="3436" y="9950"/>
                    <a:pt x="3603" y="9916"/>
                  </a:cubicBezTo>
                  <a:cubicBezTo>
                    <a:pt x="3737" y="9883"/>
                    <a:pt x="3870" y="9850"/>
                    <a:pt x="4003" y="9783"/>
                  </a:cubicBezTo>
                  <a:cubicBezTo>
                    <a:pt x="4039" y="9765"/>
                    <a:pt x="4075" y="9757"/>
                    <a:pt x="4109" y="9757"/>
                  </a:cubicBezTo>
                  <a:cubicBezTo>
                    <a:pt x="4201" y="9757"/>
                    <a:pt x="4279" y="9819"/>
                    <a:pt x="4304" y="9916"/>
                  </a:cubicBezTo>
                  <a:lnTo>
                    <a:pt x="4537" y="10650"/>
                  </a:lnTo>
                  <a:cubicBezTo>
                    <a:pt x="4537" y="10731"/>
                    <a:pt x="4598" y="10775"/>
                    <a:pt x="4669" y="10775"/>
                  </a:cubicBezTo>
                  <a:cubicBezTo>
                    <a:pt x="4715" y="10775"/>
                    <a:pt x="4765" y="10756"/>
                    <a:pt x="4804" y="10717"/>
                  </a:cubicBezTo>
                  <a:lnTo>
                    <a:pt x="5771" y="9983"/>
                  </a:lnTo>
                  <a:cubicBezTo>
                    <a:pt x="5871" y="9850"/>
                    <a:pt x="5938" y="9716"/>
                    <a:pt x="5938" y="9549"/>
                  </a:cubicBezTo>
                  <a:lnTo>
                    <a:pt x="5838" y="8649"/>
                  </a:lnTo>
                  <a:cubicBezTo>
                    <a:pt x="5805" y="8482"/>
                    <a:pt x="5871" y="8315"/>
                    <a:pt x="5972" y="8215"/>
                  </a:cubicBezTo>
                  <a:cubicBezTo>
                    <a:pt x="6138" y="8015"/>
                    <a:pt x="6272" y="7815"/>
                    <a:pt x="6405" y="7615"/>
                  </a:cubicBezTo>
                  <a:cubicBezTo>
                    <a:pt x="6505" y="7481"/>
                    <a:pt x="6672" y="7415"/>
                    <a:pt x="6805" y="7415"/>
                  </a:cubicBezTo>
                  <a:lnTo>
                    <a:pt x="7439" y="7448"/>
                  </a:lnTo>
                  <a:cubicBezTo>
                    <a:pt x="7573" y="7448"/>
                    <a:pt x="7706" y="7348"/>
                    <a:pt x="7773" y="7214"/>
                  </a:cubicBezTo>
                  <a:lnTo>
                    <a:pt x="8373" y="5914"/>
                  </a:lnTo>
                  <a:cubicBezTo>
                    <a:pt x="8407" y="5780"/>
                    <a:pt x="8373" y="5647"/>
                    <a:pt x="8240" y="5580"/>
                  </a:cubicBezTo>
                  <a:lnTo>
                    <a:pt x="7739" y="5380"/>
                  </a:lnTo>
                  <a:cubicBezTo>
                    <a:pt x="7606" y="5313"/>
                    <a:pt x="7539" y="5180"/>
                    <a:pt x="7573" y="5046"/>
                  </a:cubicBezTo>
                  <a:cubicBezTo>
                    <a:pt x="7606" y="4813"/>
                    <a:pt x="7639" y="4613"/>
                    <a:pt x="7673" y="4412"/>
                  </a:cubicBezTo>
                  <a:cubicBezTo>
                    <a:pt x="7706" y="4246"/>
                    <a:pt x="7773" y="4112"/>
                    <a:pt x="7873" y="3979"/>
                  </a:cubicBezTo>
                  <a:lnTo>
                    <a:pt x="8707" y="3212"/>
                  </a:lnTo>
                  <a:cubicBezTo>
                    <a:pt x="8840" y="3111"/>
                    <a:pt x="8874" y="2945"/>
                    <a:pt x="8874" y="2778"/>
                  </a:cubicBezTo>
                  <a:lnTo>
                    <a:pt x="8707" y="1877"/>
                  </a:lnTo>
                  <a:cubicBezTo>
                    <a:pt x="8707" y="1780"/>
                    <a:pt x="8635" y="1718"/>
                    <a:pt x="8558" y="1718"/>
                  </a:cubicBezTo>
                  <a:cubicBezTo>
                    <a:pt x="8529" y="1718"/>
                    <a:pt x="8500" y="1726"/>
                    <a:pt x="8473" y="1744"/>
                  </a:cubicBezTo>
                  <a:lnTo>
                    <a:pt x="7639" y="2311"/>
                  </a:lnTo>
                  <a:cubicBezTo>
                    <a:pt x="7592" y="2335"/>
                    <a:pt x="7545" y="2346"/>
                    <a:pt x="7499" y="2346"/>
                  </a:cubicBezTo>
                  <a:cubicBezTo>
                    <a:pt x="7416" y="2346"/>
                    <a:pt x="7337" y="2309"/>
                    <a:pt x="7272" y="2244"/>
                  </a:cubicBezTo>
                  <a:cubicBezTo>
                    <a:pt x="7239" y="2144"/>
                    <a:pt x="7172" y="2077"/>
                    <a:pt x="7139" y="2044"/>
                  </a:cubicBezTo>
                  <a:cubicBezTo>
                    <a:pt x="7006" y="1911"/>
                    <a:pt x="6972" y="1744"/>
                    <a:pt x="7039" y="1610"/>
                  </a:cubicBezTo>
                  <a:lnTo>
                    <a:pt x="7439" y="443"/>
                  </a:lnTo>
                  <a:cubicBezTo>
                    <a:pt x="7473" y="309"/>
                    <a:pt x="7406" y="176"/>
                    <a:pt x="7272" y="143"/>
                  </a:cubicBezTo>
                  <a:lnTo>
                    <a:pt x="6672" y="9"/>
                  </a:lnTo>
                  <a:cubicBezTo>
                    <a:pt x="6643" y="4"/>
                    <a:pt x="6616" y="1"/>
                    <a:pt x="6589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1934975" y="461475"/>
              <a:ext cx="362775" cy="447450"/>
            </a:xfrm>
            <a:custGeom>
              <a:avLst/>
              <a:gdLst/>
              <a:ahLst/>
              <a:cxnLst/>
              <a:rect l="l" t="t" r="r" b="b"/>
              <a:pathLst>
                <a:path w="14511" h="17898" extrusionOk="0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1934975" y="461475"/>
              <a:ext cx="362775" cy="447450"/>
            </a:xfrm>
            <a:custGeom>
              <a:avLst/>
              <a:gdLst/>
              <a:ahLst/>
              <a:cxnLst/>
              <a:rect l="l" t="t" r="r" b="b"/>
              <a:pathLst>
                <a:path w="14511" h="17898" extrusionOk="0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1934975" y="461475"/>
              <a:ext cx="362775" cy="447450"/>
            </a:xfrm>
            <a:custGeom>
              <a:avLst/>
              <a:gdLst/>
              <a:ahLst/>
              <a:cxnLst/>
              <a:rect l="l" t="t" r="r" b="b"/>
              <a:pathLst>
                <a:path w="14511" h="17898" extrusionOk="0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00000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1935800" y="744600"/>
              <a:ext cx="74250" cy="60075"/>
            </a:xfrm>
            <a:custGeom>
              <a:avLst/>
              <a:gdLst/>
              <a:ahLst/>
              <a:cxnLst/>
              <a:rect l="l" t="t" r="r" b="b"/>
              <a:pathLst>
                <a:path w="2970" h="2403" extrusionOk="0">
                  <a:moveTo>
                    <a:pt x="1435" y="1"/>
                  </a:moveTo>
                  <a:lnTo>
                    <a:pt x="167" y="1168"/>
                  </a:lnTo>
                  <a:cubicBezTo>
                    <a:pt x="134" y="1168"/>
                    <a:pt x="134" y="1202"/>
                    <a:pt x="101" y="1235"/>
                  </a:cubicBezTo>
                  <a:cubicBezTo>
                    <a:pt x="101" y="1235"/>
                    <a:pt x="67" y="1269"/>
                    <a:pt x="67" y="1302"/>
                  </a:cubicBezTo>
                  <a:cubicBezTo>
                    <a:pt x="34" y="1369"/>
                    <a:pt x="1" y="1435"/>
                    <a:pt x="1" y="1502"/>
                  </a:cubicBezTo>
                  <a:lnTo>
                    <a:pt x="1502" y="2403"/>
                  </a:lnTo>
                  <a:cubicBezTo>
                    <a:pt x="1535" y="2236"/>
                    <a:pt x="1602" y="2136"/>
                    <a:pt x="1702" y="2036"/>
                  </a:cubicBezTo>
                  <a:lnTo>
                    <a:pt x="2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1980000" y="614525"/>
              <a:ext cx="76750" cy="25025"/>
            </a:xfrm>
            <a:custGeom>
              <a:avLst/>
              <a:gdLst/>
              <a:ahLst/>
              <a:cxnLst/>
              <a:rect l="l" t="t" r="r" b="b"/>
              <a:pathLst>
                <a:path w="3070" h="1001" extrusionOk="0">
                  <a:moveTo>
                    <a:pt x="201" y="0"/>
                  </a:moveTo>
                  <a:lnTo>
                    <a:pt x="134" y="34"/>
                  </a:lnTo>
                  <a:cubicBezTo>
                    <a:pt x="67" y="67"/>
                    <a:pt x="34" y="100"/>
                    <a:pt x="1" y="134"/>
                  </a:cubicBezTo>
                  <a:lnTo>
                    <a:pt x="1502" y="1001"/>
                  </a:lnTo>
                  <a:cubicBezTo>
                    <a:pt x="1602" y="901"/>
                    <a:pt x="1735" y="868"/>
                    <a:pt x="1869" y="868"/>
                  </a:cubicBezTo>
                  <a:lnTo>
                    <a:pt x="2803" y="901"/>
                  </a:lnTo>
                  <a:cubicBezTo>
                    <a:pt x="2903" y="901"/>
                    <a:pt x="3003" y="901"/>
                    <a:pt x="3069" y="868"/>
                  </a:cubicBezTo>
                  <a:lnTo>
                    <a:pt x="1568" y="0"/>
                  </a:lnTo>
                  <a:cubicBezTo>
                    <a:pt x="1502" y="34"/>
                    <a:pt x="1468" y="34"/>
                    <a:pt x="1435" y="67"/>
                  </a:cubicBezTo>
                  <a:lnTo>
                    <a:pt x="1302" y="6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2235175" y="525225"/>
              <a:ext cx="62575" cy="45700"/>
            </a:xfrm>
            <a:custGeom>
              <a:avLst/>
              <a:gdLst/>
              <a:ahLst/>
              <a:cxnLst/>
              <a:rect l="l" t="t" r="r" b="b"/>
              <a:pathLst>
                <a:path w="2503" h="1828" extrusionOk="0">
                  <a:moveTo>
                    <a:pt x="889" y="0"/>
                  </a:moveTo>
                  <a:cubicBezTo>
                    <a:pt x="830" y="0"/>
                    <a:pt x="776" y="29"/>
                    <a:pt x="735" y="70"/>
                  </a:cubicBezTo>
                  <a:lnTo>
                    <a:pt x="168" y="403"/>
                  </a:lnTo>
                  <a:lnTo>
                    <a:pt x="68" y="737"/>
                  </a:lnTo>
                  <a:cubicBezTo>
                    <a:pt x="1" y="970"/>
                    <a:pt x="34" y="1204"/>
                    <a:pt x="201" y="1337"/>
                  </a:cubicBezTo>
                  <a:cubicBezTo>
                    <a:pt x="301" y="1437"/>
                    <a:pt x="368" y="1537"/>
                    <a:pt x="468" y="1671"/>
                  </a:cubicBezTo>
                  <a:cubicBezTo>
                    <a:pt x="530" y="1775"/>
                    <a:pt x="645" y="1827"/>
                    <a:pt x="763" y="1827"/>
                  </a:cubicBezTo>
                  <a:cubicBezTo>
                    <a:pt x="834" y="1827"/>
                    <a:pt x="906" y="1809"/>
                    <a:pt x="968" y="1771"/>
                  </a:cubicBezTo>
                  <a:lnTo>
                    <a:pt x="2236" y="937"/>
                  </a:lnTo>
                  <a:cubicBezTo>
                    <a:pt x="2294" y="898"/>
                    <a:pt x="2353" y="882"/>
                    <a:pt x="2405" y="882"/>
                  </a:cubicBezTo>
                  <a:cubicBezTo>
                    <a:pt x="2442" y="882"/>
                    <a:pt x="2475" y="890"/>
                    <a:pt x="2503" y="904"/>
                  </a:cubicBezTo>
                  <a:lnTo>
                    <a:pt x="1002" y="36"/>
                  </a:lnTo>
                  <a:cubicBezTo>
                    <a:pt x="963" y="11"/>
                    <a:pt x="925" y="0"/>
                    <a:pt x="889" y="0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2143450" y="461400"/>
              <a:ext cx="105925" cy="77250"/>
            </a:xfrm>
            <a:custGeom>
              <a:avLst/>
              <a:gdLst/>
              <a:ahLst/>
              <a:cxnLst/>
              <a:rect l="l" t="t" r="r" b="b"/>
              <a:pathLst>
                <a:path w="4237" h="3090" extrusionOk="0">
                  <a:moveTo>
                    <a:pt x="4120" y="1085"/>
                  </a:moveTo>
                  <a:lnTo>
                    <a:pt x="4237" y="1155"/>
                  </a:lnTo>
                  <a:cubicBezTo>
                    <a:pt x="4204" y="1122"/>
                    <a:pt x="4170" y="1122"/>
                    <a:pt x="4137" y="1088"/>
                  </a:cubicBezTo>
                  <a:lnTo>
                    <a:pt x="4120" y="1085"/>
                  </a:lnTo>
                  <a:close/>
                  <a:moveTo>
                    <a:pt x="1523" y="0"/>
                  </a:moveTo>
                  <a:cubicBezTo>
                    <a:pt x="1343" y="0"/>
                    <a:pt x="1181" y="96"/>
                    <a:pt x="1101" y="254"/>
                  </a:cubicBezTo>
                  <a:lnTo>
                    <a:pt x="201" y="1989"/>
                  </a:lnTo>
                  <a:cubicBezTo>
                    <a:pt x="134" y="2089"/>
                    <a:pt x="67" y="2156"/>
                    <a:pt x="1" y="2222"/>
                  </a:cubicBezTo>
                  <a:lnTo>
                    <a:pt x="1502" y="3090"/>
                  </a:lnTo>
                  <a:cubicBezTo>
                    <a:pt x="1602" y="3023"/>
                    <a:pt x="1668" y="2956"/>
                    <a:pt x="1702" y="2856"/>
                  </a:cubicBezTo>
                  <a:lnTo>
                    <a:pt x="2636" y="1122"/>
                  </a:lnTo>
                  <a:cubicBezTo>
                    <a:pt x="2723" y="976"/>
                    <a:pt x="2911" y="882"/>
                    <a:pt x="3091" y="882"/>
                  </a:cubicBezTo>
                  <a:cubicBezTo>
                    <a:pt x="3117" y="882"/>
                    <a:pt x="3144" y="884"/>
                    <a:pt x="3170" y="888"/>
                  </a:cubicBezTo>
                  <a:lnTo>
                    <a:pt x="4120" y="1085"/>
                  </a:lnTo>
                  <a:lnTo>
                    <a:pt x="2736" y="254"/>
                  </a:lnTo>
                  <a:cubicBezTo>
                    <a:pt x="2703" y="254"/>
                    <a:pt x="2636" y="221"/>
                    <a:pt x="2602" y="221"/>
                  </a:cubicBezTo>
                  <a:lnTo>
                    <a:pt x="1668" y="21"/>
                  </a:lnTo>
                  <a:cubicBezTo>
                    <a:pt x="1620" y="7"/>
                    <a:pt x="1571" y="0"/>
                    <a:pt x="1523" y="0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2048375" y="489425"/>
              <a:ext cx="86775" cy="60900"/>
            </a:xfrm>
            <a:custGeom>
              <a:avLst/>
              <a:gdLst/>
              <a:ahLst/>
              <a:cxnLst/>
              <a:rect l="l" t="t" r="r" b="b"/>
              <a:pathLst>
                <a:path w="3471" h="2436" extrusionOk="0">
                  <a:moveTo>
                    <a:pt x="3439" y="884"/>
                  </a:moveTo>
                  <a:lnTo>
                    <a:pt x="3470" y="901"/>
                  </a:lnTo>
                  <a:cubicBezTo>
                    <a:pt x="3460" y="894"/>
                    <a:pt x="3449" y="888"/>
                    <a:pt x="3439" y="884"/>
                  </a:cubicBezTo>
                  <a:close/>
                  <a:moveTo>
                    <a:pt x="1836" y="1"/>
                  </a:moveTo>
                  <a:cubicBezTo>
                    <a:pt x="1769" y="1"/>
                    <a:pt x="1702" y="34"/>
                    <a:pt x="1635" y="67"/>
                  </a:cubicBezTo>
                  <a:lnTo>
                    <a:pt x="201" y="1202"/>
                  </a:lnTo>
                  <a:lnTo>
                    <a:pt x="134" y="1268"/>
                  </a:lnTo>
                  <a:cubicBezTo>
                    <a:pt x="134" y="1268"/>
                    <a:pt x="134" y="1268"/>
                    <a:pt x="101" y="1302"/>
                  </a:cubicBezTo>
                  <a:cubicBezTo>
                    <a:pt x="68" y="1368"/>
                    <a:pt x="1" y="1435"/>
                    <a:pt x="1" y="1535"/>
                  </a:cubicBezTo>
                  <a:lnTo>
                    <a:pt x="1" y="1602"/>
                  </a:lnTo>
                  <a:lnTo>
                    <a:pt x="1502" y="2436"/>
                  </a:lnTo>
                  <a:cubicBezTo>
                    <a:pt x="1535" y="2302"/>
                    <a:pt x="1635" y="2169"/>
                    <a:pt x="1735" y="2069"/>
                  </a:cubicBezTo>
                  <a:lnTo>
                    <a:pt x="3203" y="935"/>
                  </a:lnTo>
                  <a:cubicBezTo>
                    <a:pt x="3244" y="893"/>
                    <a:pt x="3298" y="865"/>
                    <a:pt x="3357" y="865"/>
                  </a:cubicBezTo>
                  <a:cubicBezTo>
                    <a:pt x="3384" y="865"/>
                    <a:pt x="3411" y="871"/>
                    <a:pt x="3439" y="884"/>
                  </a:cubicBezTo>
                  <a:lnTo>
                    <a:pt x="3439" y="884"/>
                  </a:lnTo>
                  <a:lnTo>
                    <a:pt x="1936" y="34"/>
                  </a:lnTo>
                  <a:cubicBezTo>
                    <a:pt x="1902" y="1"/>
                    <a:pt x="1869" y="1"/>
                    <a:pt x="1836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1935800" y="744600"/>
              <a:ext cx="74250" cy="60075"/>
            </a:xfrm>
            <a:custGeom>
              <a:avLst/>
              <a:gdLst/>
              <a:ahLst/>
              <a:cxnLst/>
              <a:rect l="l" t="t" r="r" b="b"/>
              <a:pathLst>
                <a:path w="2970" h="2403" extrusionOk="0">
                  <a:moveTo>
                    <a:pt x="1435" y="1"/>
                  </a:moveTo>
                  <a:lnTo>
                    <a:pt x="167" y="1168"/>
                  </a:lnTo>
                  <a:cubicBezTo>
                    <a:pt x="134" y="1168"/>
                    <a:pt x="134" y="1202"/>
                    <a:pt x="101" y="1235"/>
                  </a:cubicBezTo>
                  <a:cubicBezTo>
                    <a:pt x="101" y="1235"/>
                    <a:pt x="67" y="1269"/>
                    <a:pt x="67" y="1302"/>
                  </a:cubicBezTo>
                  <a:cubicBezTo>
                    <a:pt x="34" y="1369"/>
                    <a:pt x="1" y="1435"/>
                    <a:pt x="1" y="1502"/>
                  </a:cubicBezTo>
                  <a:lnTo>
                    <a:pt x="1502" y="2403"/>
                  </a:lnTo>
                  <a:cubicBezTo>
                    <a:pt x="1535" y="2236"/>
                    <a:pt x="1602" y="2136"/>
                    <a:pt x="1702" y="2036"/>
                  </a:cubicBezTo>
                  <a:lnTo>
                    <a:pt x="2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FFFFF">
                <a:alpha val="49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1980000" y="614525"/>
              <a:ext cx="76750" cy="25025"/>
            </a:xfrm>
            <a:custGeom>
              <a:avLst/>
              <a:gdLst/>
              <a:ahLst/>
              <a:cxnLst/>
              <a:rect l="l" t="t" r="r" b="b"/>
              <a:pathLst>
                <a:path w="3070" h="1001" extrusionOk="0">
                  <a:moveTo>
                    <a:pt x="201" y="0"/>
                  </a:moveTo>
                  <a:lnTo>
                    <a:pt x="134" y="34"/>
                  </a:lnTo>
                  <a:cubicBezTo>
                    <a:pt x="67" y="67"/>
                    <a:pt x="34" y="100"/>
                    <a:pt x="1" y="134"/>
                  </a:cubicBezTo>
                  <a:lnTo>
                    <a:pt x="1502" y="1001"/>
                  </a:lnTo>
                  <a:cubicBezTo>
                    <a:pt x="1602" y="901"/>
                    <a:pt x="1735" y="868"/>
                    <a:pt x="1869" y="868"/>
                  </a:cubicBezTo>
                  <a:lnTo>
                    <a:pt x="2803" y="901"/>
                  </a:lnTo>
                  <a:cubicBezTo>
                    <a:pt x="2903" y="901"/>
                    <a:pt x="3003" y="901"/>
                    <a:pt x="3069" y="868"/>
                  </a:cubicBezTo>
                  <a:lnTo>
                    <a:pt x="1568" y="0"/>
                  </a:lnTo>
                  <a:cubicBezTo>
                    <a:pt x="1502" y="34"/>
                    <a:pt x="1468" y="34"/>
                    <a:pt x="1435" y="67"/>
                  </a:cubicBezTo>
                  <a:lnTo>
                    <a:pt x="1302" y="6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FFFFF">
                <a:alpha val="49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2235175" y="525225"/>
              <a:ext cx="62575" cy="45700"/>
            </a:xfrm>
            <a:custGeom>
              <a:avLst/>
              <a:gdLst/>
              <a:ahLst/>
              <a:cxnLst/>
              <a:rect l="l" t="t" r="r" b="b"/>
              <a:pathLst>
                <a:path w="2503" h="1828" extrusionOk="0">
                  <a:moveTo>
                    <a:pt x="889" y="0"/>
                  </a:moveTo>
                  <a:cubicBezTo>
                    <a:pt x="830" y="0"/>
                    <a:pt x="776" y="29"/>
                    <a:pt x="735" y="70"/>
                  </a:cubicBezTo>
                  <a:lnTo>
                    <a:pt x="168" y="403"/>
                  </a:lnTo>
                  <a:lnTo>
                    <a:pt x="68" y="737"/>
                  </a:lnTo>
                  <a:cubicBezTo>
                    <a:pt x="1" y="970"/>
                    <a:pt x="34" y="1204"/>
                    <a:pt x="201" y="1337"/>
                  </a:cubicBezTo>
                  <a:cubicBezTo>
                    <a:pt x="301" y="1437"/>
                    <a:pt x="368" y="1537"/>
                    <a:pt x="468" y="1671"/>
                  </a:cubicBezTo>
                  <a:cubicBezTo>
                    <a:pt x="530" y="1775"/>
                    <a:pt x="645" y="1827"/>
                    <a:pt x="763" y="1827"/>
                  </a:cubicBezTo>
                  <a:cubicBezTo>
                    <a:pt x="834" y="1827"/>
                    <a:pt x="906" y="1809"/>
                    <a:pt x="968" y="1771"/>
                  </a:cubicBezTo>
                  <a:lnTo>
                    <a:pt x="2236" y="937"/>
                  </a:lnTo>
                  <a:cubicBezTo>
                    <a:pt x="2294" y="898"/>
                    <a:pt x="2353" y="882"/>
                    <a:pt x="2405" y="882"/>
                  </a:cubicBezTo>
                  <a:cubicBezTo>
                    <a:pt x="2442" y="882"/>
                    <a:pt x="2475" y="890"/>
                    <a:pt x="2503" y="904"/>
                  </a:cubicBezTo>
                  <a:lnTo>
                    <a:pt x="1002" y="36"/>
                  </a:lnTo>
                  <a:cubicBezTo>
                    <a:pt x="963" y="11"/>
                    <a:pt x="925" y="0"/>
                    <a:pt x="889" y="0"/>
                  </a:cubicBezTo>
                  <a:close/>
                </a:path>
              </a:pathLst>
            </a:custGeom>
            <a:solidFill>
              <a:srgbClr val="FFFFFF">
                <a:alpha val="49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2143450" y="461400"/>
              <a:ext cx="105925" cy="77250"/>
            </a:xfrm>
            <a:custGeom>
              <a:avLst/>
              <a:gdLst/>
              <a:ahLst/>
              <a:cxnLst/>
              <a:rect l="l" t="t" r="r" b="b"/>
              <a:pathLst>
                <a:path w="4237" h="3090" extrusionOk="0">
                  <a:moveTo>
                    <a:pt x="4120" y="1085"/>
                  </a:moveTo>
                  <a:lnTo>
                    <a:pt x="4237" y="1155"/>
                  </a:lnTo>
                  <a:cubicBezTo>
                    <a:pt x="4204" y="1122"/>
                    <a:pt x="4170" y="1122"/>
                    <a:pt x="4137" y="1088"/>
                  </a:cubicBezTo>
                  <a:lnTo>
                    <a:pt x="4120" y="1085"/>
                  </a:lnTo>
                  <a:close/>
                  <a:moveTo>
                    <a:pt x="1523" y="0"/>
                  </a:moveTo>
                  <a:cubicBezTo>
                    <a:pt x="1343" y="0"/>
                    <a:pt x="1181" y="96"/>
                    <a:pt x="1101" y="254"/>
                  </a:cubicBezTo>
                  <a:lnTo>
                    <a:pt x="201" y="1989"/>
                  </a:lnTo>
                  <a:cubicBezTo>
                    <a:pt x="134" y="2089"/>
                    <a:pt x="67" y="2156"/>
                    <a:pt x="1" y="2222"/>
                  </a:cubicBezTo>
                  <a:lnTo>
                    <a:pt x="1502" y="3090"/>
                  </a:lnTo>
                  <a:cubicBezTo>
                    <a:pt x="1602" y="3023"/>
                    <a:pt x="1668" y="2956"/>
                    <a:pt x="1702" y="2856"/>
                  </a:cubicBezTo>
                  <a:lnTo>
                    <a:pt x="2636" y="1122"/>
                  </a:lnTo>
                  <a:cubicBezTo>
                    <a:pt x="2723" y="976"/>
                    <a:pt x="2911" y="882"/>
                    <a:pt x="3091" y="882"/>
                  </a:cubicBezTo>
                  <a:cubicBezTo>
                    <a:pt x="3117" y="882"/>
                    <a:pt x="3144" y="884"/>
                    <a:pt x="3170" y="888"/>
                  </a:cubicBezTo>
                  <a:lnTo>
                    <a:pt x="4120" y="1085"/>
                  </a:lnTo>
                  <a:lnTo>
                    <a:pt x="2736" y="254"/>
                  </a:lnTo>
                  <a:cubicBezTo>
                    <a:pt x="2703" y="254"/>
                    <a:pt x="2636" y="221"/>
                    <a:pt x="2602" y="221"/>
                  </a:cubicBezTo>
                  <a:lnTo>
                    <a:pt x="1668" y="21"/>
                  </a:lnTo>
                  <a:cubicBezTo>
                    <a:pt x="1620" y="7"/>
                    <a:pt x="1571" y="0"/>
                    <a:pt x="1523" y="0"/>
                  </a:cubicBezTo>
                  <a:close/>
                </a:path>
              </a:pathLst>
            </a:custGeom>
            <a:solidFill>
              <a:srgbClr val="FFFFFF">
                <a:alpha val="49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2048375" y="489425"/>
              <a:ext cx="86775" cy="60900"/>
            </a:xfrm>
            <a:custGeom>
              <a:avLst/>
              <a:gdLst/>
              <a:ahLst/>
              <a:cxnLst/>
              <a:rect l="l" t="t" r="r" b="b"/>
              <a:pathLst>
                <a:path w="3471" h="2436" extrusionOk="0">
                  <a:moveTo>
                    <a:pt x="3439" y="884"/>
                  </a:moveTo>
                  <a:lnTo>
                    <a:pt x="3470" y="901"/>
                  </a:lnTo>
                  <a:cubicBezTo>
                    <a:pt x="3460" y="894"/>
                    <a:pt x="3449" y="888"/>
                    <a:pt x="3439" y="884"/>
                  </a:cubicBezTo>
                  <a:close/>
                  <a:moveTo>
                    <a:pt x="1836" y="1"/>
                  </a:moveTo>
                  <a:cubicBezTo>
                    <a:pt x="1769" y="1"/>
                    <a:pt x="1702" y="34"/>
                    <a:pt x="1635" y="67"/>
                  </a:cubicBezTo>
                  <a:lnTo>
                    <a:pt x="201" y="1202"/>
                  </a:lnTo>
                  <a:lnTo>
                    <a:pt x="134" y="1268"/>
                  </a:lnTo>
                  <a:cubicBezTo>
                    <a:pt x="134" y="1268"/>
                    <a:pt x="134" y="1268"/>
                    <a:pt x="101" y="1302"/>
                  </a:cubicBezTo>
                  <a:cubicBezTo>
                    <a:pt x="68" y="1368"/>
                    <a:pt x="1" y="1435"/>
                    <a:pt x="1" y="1535"/>
                  </a:cubicBezTo>
                  <a:lnTo>
                    <a:pt x="1" y="1602"/>
                  </a:lnTo>
                  <a:lnTo>
                    <a:pt x="1502" y="2436"/>
                  </a:lnTo>
                  <a:cubicBezTo>
                    <a:pt x="1535" y="2302"/>
                    <a:pt x="1635" y="2169"/>
                    <a:pt x="1735" y="2069"/>
                  </a:cubicBezTo>
                  <a:lnTo>
                    <a:pt x="3203" y="935"/>
                  </a:lnTo>
                  <a:cubicBezTo>
                    <a:pt x="3244" y="893"/>
                    <a:pt x="3298" y="865"/>
                    <a:pt x="3357" y="865"/>
                  </a:cubicBezTo>
                  <a:cubicBezTo>
                    <a:pt x="3384" y="865"/>
                    <a:pt x="3411" y="871"/>
                    <a:pt x="3439" y="884"/>
                  </a:cubicBezTo>
                  <a:lnTo>
                    <a:pt x="3439" y="884"/>
                  </a:lnTo>
                  <a:lnTo>
                    <a:pt x="1936" y="34"/>
                  </a:lnTo>
                  <a:cubicBezTo>
                    <a:pt x="1902" y="1"/>
                    <a:pt x="1869" y="1"/>
                    <a:pt x="1836" y="1"/>
                  </a:cubicBezTo>
                  <a:close/>
                </a:path>
              </a:pathLst>
            </a:custGeom>
            <a:solidFill>
              <a:srgbClr val="FFFFFF">
                <a:alpha val="49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1971675" y="483075"/>
              <a:ext cx="336075" cy="431850"/>
            </a:xfrm>
            <a:custGeom>
              <a:avLst/>
              <a:gdLst/>
              <a:ahLst/>
              <a:cxnLst/>
              <a:rect l="l" t="t" r="r" b="b"/>
              <a:pathLst>
                <a:path w="13443" h="17274" extrusionOk="0">
                  <a:moveTo>
                    <a:pt x="8021" y="4925"/>
                  </a:moveTo>
                  <a:cubicBezTo>
                    <a:pt x="8814" y="4925"/>
                    <a:pt x="9414" y="5449"/>
                    <a:pt x="9574" y="6426"/>
                  </a:cubicBezTo>
                  <a:cubicBezTo>
                    <a:pt x="9840" y="8060"/>
                    <a:pt x="8806" y="10395"/>
                    <a:pt x="7239" y="11629"/>
                  </a:cubicBezTo>
                  <a:cubicBezTo>
                    <a:pt x="6602" y="12144"/>
                    <a:pt x="5976" y="12390"/>
                    <a:pt x="5439" y="12390"/>
                  </a:cubicBezTo>
                  <a:cubicBezTo>
                    <a:pt x="4655" y="12390"/>
                    <a:pt x="4061" y="11866"/>
                    <a:pt x="3903" y="10896"/>
                  </a:cubicBezTo>
                  <a:cubicBezTo>
                    <a:pt x="3636" y="9228"/>
                    <a:pt x="4670" y="6893"/>
                    <a:pt x="6238" y="5659"/>
                  </a:cubicBezTo>
                  <a:cubicBezTo>
                    <a:pt x="6868" y="5162"/>
                    <a:pt x="7488" y="4925"/>
                    <a:pt x="8021" y="4925"/>
                  </a:cubicBezTo>
                  <a:close/>
                  <a:moveTo>
                    <a:pt x="9912" y="1"/>
                  </a:moveTo>
                  <a:cubicBezTo>
                    <a:pt x="9749" y="1"/>
                    <a:pt x="9586" y="96"/>
                    <a:pt x="9507" y="255"/>
                  </a:cubicBezTo>
                  <a:lnTo>
                    <a:pt x="8606" y="1989"/>
                  </a:lnTo>
                  <a:cubicBezTo>
                    <a:pt x="8473" y="2189"/>
                    <a:pt x="8273" y="2356"/>
                    <a:pt x="8039" y="2423"/>
                  </a:cubicBezTo>
                  <a:cubicBezTo>
                    <a:pt x="7839" y="2456"/>
                    <a:pt x="7639" y="2523"/>
                    <a:pt x="7439" y="2590"/>
                  </a:cubicBezTo>
                  <a:cubicBezTo>
                    <a:pt x="7394" y="2617"/>
                    <a:pt x="7344" y="2629"/>
                    <a:pt x="7295" y="2629"/>
                  </a:cubicBezTo>
                  <a:cubicBezTo>
                    <a:pt x="7161" y="2629"/>
                    <a:pt x="7029" y="2536"/>
                    <a:pt x="7005" y="2390"/>
                  </a:cubicBezTo>
                  <a:lnTo>
                    <a:pt x="6671" y="1322"/>
                  </a:lnTo>
                  <a:cubicBezTo>
                    <a:pt x="6650" y="1192"/>
                    <a:pt x="6544" y="1104"/>
                    <a:pt x="6427" y="1104"/>
                  </a:cubicBezTo>
                  <a:cubicBezTo>
                    <a:pt x="6363" y="1104"/>
                    <a:pt x="6296" y="1130"/>
                    <a:pt x="6238" y="1189"/>
                  </a:cubicBezTo>
                  <a:lnTo>
                    <a:pt x="4803" y="2323"/>
                  </a:lnTo>
                  <a:cubicBezTo>
                    <a:pt x="4637" y="2490"/>
                    <a:pt x="4537" y="2690"/>
                    <a:pt x="4537" y="2923"/>
                  </a:cubicBezTo>
                  <a:lnTo>
                    <a:pt x="4603" y="4324"/>
                  </a:lnTo>
                  <a:cubicBezTo>
                    <a:pt x="4603" y="4558"/>
                    <a:pt x="4537" y="4791"/>
                    <a:pt x="4403" y="4991"/>
                  </a:cubicBezTo>
                  <a:cubicBezTo>
                    <a:pt x="4170" y="5258"/>
                    <a:pt x="3936" y="5558"/>
                    <a:pt x="3736" y="5859"/>
                  </a:cubicBezTo>
                  <a:cubicBezTo>
                    <a:pt x="3569" y="6059"/>
                    <a:pt x="3369" y="6159"/>
                    <a:pt x="3136" y="6159"/>
                  </a:cubicBezTo>
                  <a:lnTo>
                    <a:pt x="2202" y="6126"/>
                  </a:lnTo>
                  <a:cubicBezTo>
                    <a:pt x="1968" y="6126"/>
                    <a:pt x="1768" y="6226"/>
                    <a:pt x="1668" y="6459"/>
                  </a:cubicBezTo>
                  <a:lnTo>
                    <a:pt x="801" y="8394"/>
                  </a:lnTo>
                  <a:cubicBezTo>
                    <a:pt x="701" y="8594"/>
                    <a:pt x="801" y="8827"/>
                    <a:pt x="1001" y="8894"/>
                  </a:cubicBezTo>
                  <a:lnTo>
                    <a:pt x="1735" y="9228"/>
                  </a:lnTo>
                  <a:cubicBezTo>
                    <a:pt x="1935" y="9294"/>
                    <a:pt x="2035" y="9528"/>
                    <a:pt x="2001" y="9728"/>
                  </a:cubicBezTo>
                  <a:cubicBezTo>
                    <a:pt x="1935" y="10028"/>
                    <a:pt x="1868" y="10362"/>
                    <a:pt x="1835" y="10662"/>
                  </a:cubicBezTo>
                  <a:cubicBezTo>
                    <a:pt x="1801" y="10896"/>
                    <a:pt x="1701" y="11129"/>
                    <a:pt x="1534" y="11296"/>
                  </a:cubicBezTo>
                  <a:lnTo>
                    <a:pt x="234" y="12497"/>
                  </a:lnTo>
                  <a:cubicBezTo>
                    <a:pt x="100" y="12630"/>
                    <a:pt x="0" y="12864"/>
                    <a:pt x="33" y="13097"/>
                  </a:cubicBezTo>
                  <a:lnTo>
                    <a:pt x="267" y="14498"/>
                  </a:lnTo>
                  <a:cubicBezTo>
                    <a:pt x="290" y="14636"/>
                    <a:pt x="391" y="14726"/>
                    <a:pt x="506" y="14726"/>
                  </a:cubicBezTo>
                  <a:cubicBezTo>
                    <a:pt x="559" y="14726"/>
                    <a:pt x="615" y="14707"/>
                    <a:pt x="667" y="14665"/>
                  </a:cubicBezTo>
                  <a:lnTo>
                    <a:pt x="1935" y="13831"/>
                  </a:lnTo>
                  <a:cubicBezTo>
                    <a:pt x="1997" y="13794"/>
                    <a:pt x="2069" y="13775"/>
                    <a:pt x="2140" y="13775"/>
                  </a:cubicBezTo>
                  <a:cubicBezTo>
                    <a:pt x="2258" y="13775"/>
                    <a:pt x="2373" y="13827"/>
                    <a:pt x="2435" y="13931"/>
                  </a:cubicBezTo>
                  <a:cubicBezTo>
                    <a:pt x="2535" y="14065"/>
                    <a:pt x="2602" y="14165"/>
                    <a:pt x="2702" y="14265"/>
                  </a:cubicBezTo>
                  <a:cubicBezTo>
                    <a:pt x="2869" y="14398"/>
                    <a:pt x="2902" y="14632"/>
                    <a:pt x="2835" y="14865"/>
                  </a:cubicBezTo>
                  <a:lnTo>
                    <a:pt x="2202" y="16633"/>
                  </a:lnTo>
                  <a:cubicBezTo>
                    <a:pt x="2135" y="16800"/>
                    <a:pt x="2235" y="17033"/>
                    <a:pt x="2435" y="17067"/>
                  </a:cubicBezTo>
                  <a:lnTo>
                    <a:pt x="3402" y="17267"/>
                  </a:lnTo>
                  <a:cubicBezTo>
                    <a:pt x="3428" y="17271"/>
                    <a:pt x="3455" y="17273"/>
                    <a:pt x="3481" y="17273"/>
                  </a:cubicBezTo>
                  <a:cubicBezTo>
                    <a:pt x="3661" y="17273"/>
                    <a:pt x="3849" y="17179"/>
                    <a:pt x="3936" y="17033"/>
                  </a:cubicBezTo>
                  <a:lnTo>
                    <a:pt x="4870" y="15299"/>
                  </a:lnTo>
                  <a:cubicBezTo>
                    <a:pt x="4970" y="15099"/>
                    <a:pt x="5170" y="14932"/>
                    <a:pt x="5404" y="14865"/>
                  </a:cubicBezTo>
                  <a:cubicBezTo>
                    <a:pt x="5604" y="14832"/>
                    <a:pt x="5804" y="14765"/>
                    <a:pt x="6004" y="14665"/>
                  </a:cubicBezTo>
                  <a:cubicBezTo>
                    <a:pt x="6039" y="14651"/>
                    <a:pt x="6077" y="14644"/>
                    <a:pt x="6115" y="14644"/>
                  </a:cubicBezTo>
                  <a:cubicBezTo>
                    <a:pt x="6261" y="14644"/>
                    <a:pt x="6419" y="14740"/>
                    <a:pt x="6471" y="14899"/>
                  </a:cubicBezTo>
                  <a:lnTo>
                    <a:pt x="6772" y="15966"/>
                  </a:lnTo>
                  <a:cubicBezTo>
                    <a:pt x="6793" y="16095"/>
                    <a:pt x="6912" y="16169"/>
                    <a:pt x="7029" y="16169"/>
                  </a:cubicBezTo>
                  <a:cubicBezTo>
                    <a:pt x="7094" y="16169"/>
                    <a:pt x="7158" y="16147"/>
                    <a:pt x="7205" y="16099"/>
                  </a:cubicBezTo>
                  <a:lnTo>
                    <a:pt x="8673" y="14965"/>
                  </a:lnTo>
                  <a:cubicBezTo>
                    <a:pt x="8840" y="14798"/>
                    <a:pt x="8906" y="14598"/>
                    <a:pt x="8906" y="14365"/>
                  </a:cubicBezTo>
                  <a:lnTo>
                    <a:pt x="8840" y="12964"/>
                  </a:lnTo>
                  <a:cubicBezTo>
                    <a:pt x="8806" y="12730"/>
                    <a:pt x="8906" y="12497"/>
                    <a:pt x="9040" y="12297"/>
                  </a:cubicBezTo>
                  <a:cubicBezTo>
                    <a:pt x="9273" y="12030"/>
                    <a:pt x="9507" y="11730"/>
                    <a:pt x="9707" y="11429"/>
                  </a:cubicBezTo>
                  <a:cubicBezTo>
                    <a:pt x="9874" y="11229"/>
                    <a:pt x="10074" y="11129"/>
                    <a:pt x="10341" y="11129"/>
                  </a:cubicBezTo>
                  <a:lnTo>
                    <a:pt x="11241" y="11196"/>
                  </a:lnTo>
                  <a:cubicBezTo>
                    <a:pt x="11475" y="11196"/>
                    <a:pt x="11675" y="11062"/>
                    <a:pt x="11775" y="10862"/>
                  </a:cubicBezTo>
                  <a:lnTo>
                    <a:pt x="12676" y="8894"/>
                  </a:lnTo>
                  <a:cubicBezTo>
                    <a:pt x="12742" y="8694"/>
                    <a:pt x="12676" y="8494"/>
                    <a:pt x="12476" y="8394"/>
                  </a:cubicBezTo>
                  <a:lnTo>
                    <a:pt x="11708" y="8094"/>
                  </a:lnTo>
                  <a:cubicBezTo>
                    <a:pt x="11508" y="7994"/>
                    <a:pt x="11408" y="7793"/>
                    <a:pt x="11442" y="7593"/>
                  </a:cubicBezTo>
                  <a:cubicBezTo>
                    <a:pt x="11508" y="7260"/>
                    <a:pt x="11575" y="6959"/>
                    <a:pt x="11608" y="6659"/>
                  </a:cubicBezTo>
                  <a:cubicBezTo>
                    <a:pt x="11642" y="6392"/>
                    <a:pt x="11742" y="6192"/>
                    <a:pt x="11909" y="6025"/>
                  </a:cubicBezTo>
                  <a:lnTo>
                    <a:pt x="13209" y="4825"/>
                  </a:lnTo>
                  <a:cubicBezTo>
                    <a:pt x="13376" y="4658"/>
                    <a:pt x="13443" y="4424"/>
                    <a:pt x="13410" y="4191"/>
                  </a:cubicBezTo>
                  <a:lnTo>
                    <a:pt x="13176" y="2790"/>
                  </a:lnTo>
                  <a:cubicBezTo>
                    <a:pt x="13153" y="2653"/>
                    <a:pt x="13052" y="2562"/>
                    <a:pt x="12937" y="2562"/>
                  </a:cubicBezTo>
                  <a:cubicBezTo>
                    <a:pt x="12884" y="2562"/>
                    <a:pt x="12828" y="2581"/>
                    <a:pt x="12776" y="2623"/>
                  </a:cubicBezTo>
                  <a:lnTo>
                    <a:pt x="11508" y="3457"/>
                  </a:lnTo>
                  <a:cubicBezTo>
                    <a:pt x="11446" y="3495"/>
                    <a:pt x="11374" y="3513"/>
                    <a:pt x="11303" y="3513"/>
                  </a:cubicBezTo>
                  <a:cubicBezTo>
                    <a:pt x="11185" y="3513"/>
                    <a:pt x="11070" y="3461"/>
                    <a:pt x="11008" y="3357"/>
                  </a:cubicBezTo>
                  <a:cubicBezTo>
                    <a:pt x="10908" y="3223"/>
                    <a:pt x="10841" y="3123"/>
                    <a:pt x="10741" y="3057"/>
                  </a:cubicBezTo>
                  <a:cubicBezTo>
                    <a:pt x="10608" y="2890"/>
                    <a:pt x="10541" y="2656"/>
                    <a:pt x="10608" y="2423"/>
                  </a:cubicBezTo>
                  <a:lnTo>
                    <a:pt x="11241" y="655"/>
                  </a:lnTo>
                  <a:cubicBezTo>
                    <a:pt x="11308" y="488"/>
                    <a:pt x="11208" y="255"/>
                    <a:pt x="11008" y="221"/>
                  </a:cubicBezTo>
                  <a:lnTo>
                    <a:pt x="10041" y="21"/>
                  </a:lnTo>
                  <a:cubicBezTo>
                    <a:pt x="9999" y="7"/>
                    <a:pt x="9956" y="1"/>
                    <a:pt x="9912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2858975" y="2101425"/>
              <a:ext cx="314400" cy="995225"/>
            </a:xfrm>
            <a:custGeom>
              <a:avLst/>
              <a:gdLst/>
              <a:ahLst/>
              <a:cxnLst/>
              <a:rect l="l" t="t" r="r" b="b"/>
              <a:pathLst>
                <a:path w="12576" h="39809" extrusionOk="0">
                  <a:moveTo>
                    <a:pt x="11575" y="0"/>
                  </a:moveTo>
                  <a:cubicBezTo>
                    <a:pt x="3803" y="1134"/>
                    <a:pt x="0" y="8973"/>
                    <a:pt x="0" y="8973"/>
                  </a:cubicBezTo>
                  <a:cubicBezTo>
                    <a:pt x="0" y="8973"/>
                    <a:pt x="1768" y="20415"/>
                    <a:pt x="3069" y="27320"/>
                  </a:cubicBezTo>
                  <a:cubicBezTo>
                    <a:pt x="3736" y="31056"/>
                    <a:pt x="4737" y="37394"/>
                    <a:pt x="5337" y="38761"/>
                  </a:cubicBezTo>
                  <a:cubicBezTo>
                    <a:pt x="5723" y="39581"/>
                    <a:pt x="7120" y="39808"/>
                    <a:pt x="8267" y="39808"/>
                  </a:cubicBezTo>
                  <a:cubicBezTo>
                    <a:pt x="8707" y="39808"/>
                    <a:pt x="9111" y="39775"/>
                    <a:pt x="9407" y="39729"/>
                  </a:cubicBezTo>
                  <a:cubicBezTo>
                    <a:pt x="12309" y="39262"/>
                    <a:pt x="12075" y="35125"/>
                    <a:pt x="12342" y="29822"/>
                  </a:cubicBezTo>
                  <a:cubicBezTo>
                    <a:pt x="12576" y="24518"/>
                    <a:pt x="12376" y="5804"/>
                    <a:pt x="115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2904825" y="3760100"/>
              <a:ext cx="533750" cy="189850"/>
            </a:xfrm>
            <a:custGeom>
              <a:avLst/>
              <a:gdLst/>
              <a:ahLst/>
              <a:cxnLst/>
              <a:rect l="l" t="t" r="r" b="b"/>
              <a:pathLst>
                <a:path w="21350" h="7594" extrusionOk="0">
                  <a:moveTo>
                    <a:pt x="434" y="1"/>
                  </a:moveTo>
                  <a:cubicBezTo>
                    <a:pt x="434" y="1"/>
                    <a:pt x="1" y="1268"/>
                    <a:pt x="334" y="2035"/>
                  </a:cubicBezTo>
                  <a:cubicBezTo>
                    <a:pt x="668" y="2803"/>
                    <a:pt x="2736" y="3670"/>
                    <a:pt x="4337" y="3803"/>
                  </a:cubicBezTo>
                  <a:cubicBezTo>
                    <a:pt x="5972" y="3937"/>
                    <a:pt x="7239" y="4137"/>
                    <a:pt x="8473" y="5004"/>
                  </a:cubicBezTo>
                  <a:cubicBezTo>
                    <a:pt x="10408" y="6439"/>
                    <a:pt x="12710" y="7306"/>
                    <a:pt x="15145" y="7539"/>
                  </a:cubicBezTo>
                  <a:cubicBezTo>
                    <a:pt x="15505" y="7577"/>
                    <a:pt x="15856" y="7593"/>
                    <a:pt x="16195" y="7593"/>
                  </a:cubicBezTo>
                  <a:cubicBezTo>
                    <a:pt x="18896" y="7593"/>
                    <a:pt x="20842" y="6520"/>
                    <a:pt x="21049" y="6105"/>
                  </a:cubicBezTo>
                  <a:cubicBezTo>
                    <a:pt x="21316" y="5638"/>
                    <a:pt x="21349" y="5071"/>
                    <a:pt x="21182" y="4537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2906500" y="3645350"/>
              <a:ext cx="542900" cy="275050"/>
            </a:xfrm>
            <a:custGeom>
              <a:avLst/>
              <a:gdLst/>
              <a:ahLst/>
              <a:cxnLst/>
              <a:rect l="l" t="t" r="r" b="b"/>
              <a:pathLst>
                <a:path w="21716" h="11002" extrusionOk="0">
                  <a:moveTo>
                    <a:pt x="10184" y="1"/>
                  </a:moveTo>
                  <a:cubicBezTo>
                    <a:pt x="10056" y="1"/>
                    <a:pt x="9929" y="9"/>
                    <a:pt x="9807" y="21"/>
                  </a:cubicBezTo>
                  <a:cubicBezTo>
                    <a:pt x="9507" y="87"/>
                    <a:pt x="9207" y="154"/>
                    <a:pt x="8907" y="254"/>
                  </a:cubicBezTo>
                  <a:cubicBezTo>
                    <a:pt x="7406" y="821"/>
                    <a:pt x="6138" y="2122"/>
                    <a:pt x="4570" y="2523"/>
                  </a:cubicBezTo>
                  <a:cubicBezTo>
                    <a:pt x="4125" y="2602"/>
                    <a:pt x="3671" y="2644"/>
                    <a:pt x="3221" y="2644"/>
                  </a:cubicBezTo>
                  <a:cubicBezTo>
                    <a:pt x="2728" y="2644"/>
                    <a:pt x="2239" y="2594"/>
                    <a:pt x="1768" y="2489"/>
                  </a:cubicBezTo>
                  <a:cubicBezTo>
                    <a:pt x="1618" y="2472"/>
                    <a:pt x="1426" y="2439"/>
                    <a:pt x="1247" y="2439"/>
                  </a:cubicBezTo>
                  <a:cubicBezTo>
                    <a:pt x="1068" y="2439"/>
                    <a:pt x="901" y="2472"/>
                    <a:pt x="801" y="2589"/>
                  </a:cubicBezTo>
                  <a:cubicBezTo>
                    <a:pt x="701" y="2723"/>
                    <a:pt x="634" y="2889"/>
                    <a:pt x="601" y="3090"/>
                  </a:cubicBezTo>
                  <a:cubicBezTo>
                    <a:pt x="534" y="3290"/>
                    <a:pt x="501" y="3523"/>
                    <a:pt x="434" y="3723"/>
                  </a:cubicBezTo>
                  <a:cubicBezTo>
                    <a:pt x="301" y="4224"/>
                    <a:pt x="0" y="5091"/>
                    <a:pt x="334" y="5591"/>
                  </a:cubicBezTo>
                  <a:cubicBezTo>
                    <a:pt x="1301" y="6826"/>
                    <a:pt x="4270" y="7326"/>
                    <a:pt x="5838" y="7526"/>
                  </a:cubicBezTo>
                  <a:cubicBezTo>
                    <a:pt x="8306" y="7760"/>
                    <a:pt x="10341" y="9828"/>
                    <a:pt x="12209" y="10428"/>
                  </a:cubicBezTo>
                  <a:cubicBezTo>
                    <a:pt x="13502" y="10843"/>
                    <a:pt x="14777" y="11002"/>
                    <a:pt x="15932" y="11002"/>
                  </a:cubicBezTo>
                  <a:cubicBezTo>
                    <a:pt x="17847" y="11002"/>
                    <a:pt x="19437" y="10565"/>
                    <a:pt x="20248" y="10128"/>
                  </a:cubicBezTo>
                  <a:cubicBezTo>
                    <a:pt x="21716" y="9294"/>
                    <a:pt x="21616" y="7126"/>
                    <a:pt x="20348" y="6225"/>
                  </a:cubicBezTo>
                  <a:cubicBezTo>
                    <a:pt x="19514" y="5625"/>
                    <a:pt x="18013" y="5258"/>
                    <a:pt x="16912" y="4724"/>
                  </a:cubicBezTo>
                  <a:cubicBezTo>
                    <a:pt x="15845" y="4224"/>
                    <a:pt x="15511" y="3990"/>
                    <a:pt x="14444" y="3390"/>
                  </a:cubicBezTo>
                  <a:cubicBezTo>
                    <a:pt x="13744" y="3023"/>
                    <a:pt x="13110" y="2556"/>
                    <a:pt x="12509" y="2022"/>
                  </a:cubicBezTo>
                  <a:cubicBezTo>
                    <a:pt x="11876" y="1455"/>
                    <a:pt x="11742" y="388"/>
                    <a:pt x="10841" y="87"/>
                  </a:cubicBezTo>
                  <a:cubicBezTo>
                    <a:pt x="10630" y="24"/>
                    <a:pt x="10405" y="1"/>
                    <a:pt x="1018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3283425" y="3815150"/>
              <a:ext cx="163475" cy="104825"/>
            </a:xfrm>
            <a:custGeom>
              <a:avLst/>
              <a:gdLst/>
              <a:ahLst/>
              <a:cxnLst/>
              <a:rect l="l" t="t" r="r" b="b"/>
              <a:pathLst>
                <a:path w="6539" h="4193" extrusionOk="0">
                  <a:moveTo>
                    <a:pt x="5805" y="0"/>
                  </a:moveTo>
                  <a:lnTo>
                    <a:pt x="5805" y="0"/>
                  </a:lnTo>
                  <a:cubicBezTo>
                    <a:pt x="4704" y="1435"/>
                    <a:pt x="3036" y="1335"/>
                    <a:pt x="2136" y="1668"/>
                  </a:cubicBezTo>
                  <a:cubicBezTo>
                    <a:pt x="1769" y="1802"/>
                    <a:pt x="1902" y="2502"/>
                    <a:pt x="1835" y="3236"/>
                  </a:cubicBezTo>
                  <a:cubicBezTo>
                    <a:pt x="1769" y="3836"/>
                    <a:pt x="1035" y="4070"/>
                    <a:pt x="1" y="4170"/>
                  </a:cubicBezTo>
                  <a:cubicBezTo>
                    <a:pt x="272" y="4186"/>
                    <a:pt x="537" y="4193"/>
                    <a:pt x="797" y="4193"/>
                  </a:cubicBezTo>
                  <a:cubicBezTo>
                    <a:pt x="2744" y="4193"/>
                    <a:pt x="4347" y="3777"/>
                    <a:pt x="5171" y="3336"/>
                  </a:cubicBezTo>
                  <a:cubicBezTo>
                    <a:pt x="6405" y="2669"/>
                    <a:pt x="6539" y="1034"/>
                    <a:pt x="5805" y="0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2914825" y="3014300"/>
              <a:ext cx="304425" cy="770725"/>
            </a:xfrm>
            <a:custGeom>
              <a:avLst/>
              <a:gdLst/>
              <a:ahLst/>
              <a:cxnLst/>
              <a:rect l="l" t="t" r="r" b="b"/>
              <a:pathLst>
                <a:path w="12177" h="30829" extrusionOk="0">
                  <a:moveTo>
                    <a:pt x="4950" y="1"/>
                  </a:moveTo>
                  <a:cubicBezTo>
                    <a:pt x="3313" y="1"/>
                    <a:pt x="2910" y="1181"/>
                    <a:pt x="2670" y="2713"/>
                  </a:cubicBezTo>
                  <a:cubicBezTo>
                    <a:pt x="2403" y="4414"/>
                    <a:pt x="168" y="26697"/>
                    <a:pt x="101" y="27898"/>
                  </a:cubicBezTo>
                  <a:cubicBezTo>
                    <a:pt x="1" y="29065"/>
                    <a:pt x="2069" y="30366"/>
                    <a:pt x="4137" y="30800"/>
                  </a:cubicBezTo>
                  <a:cubicBezTo>
                    <a:pt x="4228" y="30819"/>
                    <a:pt x="4316" y="30828"/>
                    <a:pt x="4403" y="30828"/>
                  </a:cubicBezTo>
                  <a:cubicBezTo>
                    <a:pt x="6312" y="30828"/>
                    <a:pt x="7494" y="26471"/>
                    <a:pt x="9408" y="25897"/>
                  </a:cubicBezTo>
                  <a:cubicBezTo>
                    <a:pt x="9690" y="25814"/>
                    <a:pt x="9926" y="25777"/>
                    <a:pt x="10128" y="25777"/>
                  </a:cubicBezTo>
                  <a:cubicBezTo>
                    <a:pt x="11074" y="25777"/>
                    <a:pt x="11297" y="26577"/>
                    <a:pt x="12176" y="27264"/>
                  </a:cubicBezTo>
                  <a:lnTo>
                    <a:pt x="9208" y="812"/>
                  </a:lnTo>
                  <a:lnTo>
                    <a:pt x="5538" y="45"/>
                  </a:lnTo>
                  <a:cubicBezTo>
                    <a:pt x="5326" y="15"/>
                    <a:pt x="5131" y="1"/>
                    <a:pt x="4950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3017425" y="2933675"/>
              <a:ext cx="176800" cy="204650"/>
            </a:xfrm>
            <a:custGeom>
              <a:avLst/>
              <a:gdLst/>
              <a:ahLst/>
              <a:cxnLst/>
              <a:rect l="l" t="t" r="r" b="b"/>
              <a:pathLst>
                <a:path w="7072" h="8186" extrusionOk="0">
                  <a:moveTo>
                    <a:pt x="3521" y="0"/>
                  </a:moveTo>
                  <a:cubicBezTo>
                    <a:pt x="890" y="0"/>
                    <a:pt x="0" y="2746"/>
                    <a:pt x="67" y="4404"/>
                  </a:cubicBezTo>
                  <a:cubicBezTo>
                    <a:pt x="163" y="6003"/>
                    <a:pt x="1056" y="8185"/>
                    <a:pt x="3365" y="8185"/>
                  </a:cubicBezTo>
                  <a:cubicBezTo>
                    <a:pt x="3464" y="8185"/>
                    <a:pt x="3565" y="8181"/>
                    <a:pt x="3669" y="8173"/>
                  </a:cubicBezTo>
                  <a:cubicBezTo>
                    <a:pt x="7072" y="7906"/>
                    <a:pt x="6671" y="167"/>
                    <a:pt x="3569" y="1"/>
                  </a:cubicBezTo>
                  <a:cubicBezTo>
                    <a:pt x="3553" y="0"/>
                    <a:pt x="3537" y="0"/>
                    <a:pt x="3521" y="0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3017425" y="2933675"/>
              <a:ext cx="176800" cy="204650"/>
            </a:xfrm>
            <a:custGeom>
              <a:avLst/>
              <a:gdLst/>
              <a:ahLst/>
              <a:cxnLst/>
              <a:rect l="l" t="t" r="r" b="b"/>
              <a:pathLst>
                <a:path w="7072" h="8186" extrusionOk="0">
                  <a:moveTo>
                    <a:pt x="3521" y="0"/>
                  </a:moveTo>
                  <a:cubicBezTo>
                    <a:pt x="890" y="0"/>
                    <a:pt x="0" y="2746"/>
                    <a:pt x="67" y="4404"/>
                  </a:cubicBezTo>
                  <a:cubicBezTo>
                    <a:pt x="163" y="6003"/>
                    <a:pt x="1056" y="8185"/>
                    <a:pt x="3365" y="8185"/>
                  </a:cubicBezTo>
                  <a:cubicBezTo>
                    <a:pt x="3464" y="8185"/>
                    <a:pt x="3565" y="8181"/>
                    <a:pt x="3669" y="8173"/>
                  </a:cubicBezTo>
                  <a:cubicBezTo>
                    <a:pt x="7072" y="7906"/>
                    <a:pt x="6671" y="167"/>
                    <a:pt x="3569" y="1"/>
                  </a:cubicBezTo>
                  <a:cubicBezTo>
                    <a:pt x="3553" y="0"/>
                    <a:pt x="3537" y="0"/>
                    <a:pt x="3521" y="0"/>
                  </a:cubicBezTo>
                  <a:close/>
                </a:path>
              </a:pathLst>
            </a:custGeom>
            <a:solidFill>
              <a:srgbClr val="00000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2924850" y="3156350"/>
              <a:ext cx="148450" cy="496200"/>
            </a:xfrm>
            <a:custGeom>
              <a:avLst/>
              <a:gdLst/>
              <a:ahLst/>
              <a:cxnLst/>
              <a:rect l="l" t="t" r="r" b="b"/>
              <a:pathLst>
                <a:path w="5938" h="19848" extrusionOk="0">
                  <a:moveTo>
                    <a:pt x="1935" y="0"/>
                  </a:moveTo>
                  <a:cubicBezTo>
                    <a:pt x="1935" y="167"/>
                    <a:pt x="1902" y="367"/>
                    <a:pt x="1868" y="534"/>
                  </a:cubicBezTo>
                  <a:cubicBezTo>
                    <a:pt x="2669" y="1301"/>
                    <a:pt x="3636" y="1835"/>
                    <a:pt x="4670" y="2068"/>
                  </a:cubicBezTo>
                  <a:lnTo>
                    <a:pt x="4737" y="2102"/>
                  </a:lnTo>
                  <a:cubicBezTo>
                    <a:pt x="5437" y="2302"/>
                    <a:pt x="5504" y="2335"/>
                    <a:pt x="5371" y="5337"/>
                  </a:cubicBezTo>
                  <a:cubicBezTo>
                    <a:pt x="5104" y="10608"/>
                    <a:pt x="4403" y="16245"/>
                    <a:pt x="4003" y="18547"/>
                  </a:cubicBezTo>
                  <a:cubicBezTo>
                    <a:pt x="4003" y="18847"/>
                    <a:pt x="3836" y="19147"/>
                    <a:pt x="3603" y="19314"/>
                  </a:cubicBezTo>
                  <a:cubicBezTo>
                    <a:pt x="3453" y="19389"/>
                    <a:pt x="3282" y="19432"/>
                    <a:pt x="3114" y="19432"/>
                  </a:cubicBezTo>
                  <a:cubicBezTo>
                    <a:pt x="2982" y="19432"/>
                    <a:pt x="2853" y="19406"/>
                    <a:pt x="2736" y="19347"/>
                  </a:cubicBezTo>
                  <a:cubicBezTo>
                    <a:pt x="1768" y="19080"/>
                    <a:pt x="567" y="18647"/>
                    <a:pt x="34" y="18447"/>
                  </a:cubicBezTo>
                  <a:cubicBezTo>
                    <a:pt x="34" y="18580"/>
                    <a:pt x="0" y="18713"/>
                    <a:pt x="0" y="18847"/>
                  </a:cubicBezTo>
                  <a:cubicBezTo>
                    <a:pt x="567" y="19080"/>
                    <a:pt x="1701" y="19514"/>
                    <a:pt x="2602" y="19748"/>
                  </a:cubicBezTo>
                  <a:cubicBezTo>
                    <a:pt x="2802" y="19814"/>
                    <a:pt x="2969" y="19848"/>
                    <a:pt x="3169" y="19848"/>
                  </a:cubicBezTo>
                  <a:cubicBezTo>
                    <a:pt x="3403" y="19848"/>
                    <a:pt x="3636" y="19781"/>
                    <a:pt x="3836" y="19647"/>
                  </a:cubicBezTo>
                  <a:cubicBezTo>
                    <a:pt x="4170" y="19414"/>
                    <a:pt x="4370" y="19047"/>
                    <a:pt x="4403" y="18613"/>
                  </a:cubicBezTo>
                  <a:cubicBezTo>
                    <a:pt x="4804" y="16312"/>
                    <a:pt x="5504" y="10641"/>
                    <a:pt x="5771" y="5371"/>
                  </a:cubicBezTo>
                  <a:cubicBezTo>
                    <a:pt x="5938" y="2268"/>
                    <a:pt x="5871" y="2001"/>
                    <a:pt x="4870" y="1701"/>
                  </a:cubicBezTo>
                  <a:lnTo>
                    <a:pt x="4804" y="1668"/>
                  </a:lnTo>
                  <a:cubicBezTo>
                    <a:pt x="3369" y="1234"/>
                    <a:pt x="2469" y="734"/>
                    <a:pt x="19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2540400" y="1909600"/>
              <a:ext cx="622150" cy="514900"/>
            </a:xfrm>
            <a:custGeom>
              <a:avLst/>
              <a:gdLst/>
              <a:ahLst/>
              <a:cxnLst/>
              <a:rect l="l" t="t" r="r" b="b"/>
              <a:pathLst>
                <a:path w="24886" h="20596" extrusionOk="0">
                  <a:moveTo>
                    <a:pt x="13102" y="1"/>
                  </a:moveTo>
                  <a:cubicBezTo>
                    <a:pt x="2334" y="1"/>
                    <a:pt x="2230" y="2588"/>
                    <a:pt x="1302" y="5538"/>
                  </a:cubicBezTo>
                  <a:cubicBezTo>
                    <a:pt x="501" y="8040"/>
                    <a:pt x="1" y="12844"/>
                    <a:pt x="1168" y="13044"/>
                  </a:cubicBezTo>
                  <a:cubicBezTo>
                    <a:pt x="1635" y="12010"/>
                    <a:pt x="2736" y="11242"/>
                    <a:pt x="4470" y="11242"/>
                  </a:cubicBezTo>
                  <a:cubicBezTo>
                    <a:pt x="6372" y="11242"/>
                    <a:pt x="9374" y="12410"/>
                    <a:pt x="11175" y="14745"/>
                  </a:cubicBezTo>
                  <a:cubicBezTo>
                    <a:pt x="12977" y="17047"/>
                    <a:pt x="12843" y="20449"/>
                    <a:pt x="12843" y="20449"/>
                  </a:cubicBezTo>
                  <a:cubicBezTo>
                    <a:pt x="13126" y="20549"/>
                    <a:pt x="13450" y="20595"/>
                    <a:pt x="13802" y="20595"/>
                  </a:cubicBezTo>
                  <a:cubicBezTo>
                    <a:pt x="15439" y="20595"/>
                    <a:pt x="17657" y="19595"/>
                    <a:pt x="18947" y="18414"/>
                  </a:cubicBezTo>
                  <a:cubicBezTo>
                    <a:pt x="20949" y="16580"/>
                    <a:pt x="22517" y="14745"/>
                    <a:pt x="23551" y="12477"/>
                  </a:cubicBezTo>
                  <a:cubicBezTo>
                    <a:pt x="24084" y="11342"/>
                    <a:pt x="24485" y="10142"/>
                    <a:pt x="24718" y="8874"/>
                  </a:cubicBezTo>
                  <a:cubicBezTo>
                    <a:pt x="24885" y="7606"/>
                    <a:pt x="24852" y="6306"/>
                    <a:pt x="24618" y="5005"/>
                  </a:cubicBezTo>
                  <a:cubicBezTo>
                    <a:pt x="23784" y="301"/>
                    <a:pt x="16879" y="1"/>
                    <a:pt x="13310" y="1"/>
                  </a:cubicBezTo>
                  <a:cubicBezTo>
                    <a:pt x="13240" y="1"/>
                    <a:pt x="13171" y="1"/>
                    <a:pt x="13102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2597100" y="1917950"/>
              <a:ext cx="543750" cy="224350"/>
            </a:xfrm>
            <a:custGeom>
              <a:avLst/>
              <a:gdLst/>
              <a:ahLst/>
              <a:cxnLst/>
              <a:rect l="l" t="t" r="r" b="b"/>
              <a:pathLst>
                <a:path w="21750" h="8974" extrusionOk="0">
                  <a:moveTo>
                    <a:pt x="11109" y="1"/>
                  </a:moveTo>
                  <a:cubicBezTo>
                    <a:pt x="4804" y="1"/>
                    <a:pt x="1268" y="835"/>
                    <a:pt x="435" y="3436"/>
                  </a:cubicBezTo>
                  <a:cubicBezTo>
                    <a:pt x="1" y="4771"/>
                    <a:pt x="1936" y="8940"/>
                    <a:pt x="10842" y="8974"/>
                  </a:cubicBezTo>
                  <a:cubicBezTo>
                    <a:pt x="19415" y="8974"/>
                    <a:pt x="21750" y="6005"/>
                    <a:pt x="21283" y="4070"/>
                  </a:cubicBezTo>
                  <a:cubicBezTo>
                    <a:pt x="20816" y="2135"/>
                    <a:pt x="18681" y="1"/>
                    <a:pt x="11109" y="1"/>
                  </a:cubicBezTo>
                  <a:close/>
                </a:path>
              </a:pathLst>
            </a:custGeom>
            <a:solidFill>
              <a:srgbClr val="00000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2931650" y="1196875"/>
              <a:ext cx="940550" cy="621100"/>
            </a:xfrm>
            <a:custGeom>
              <a:avLst/>
              <a:gdLst/>
              <a:ahLst/>
              <a:cxnLst/>
              <a:rect l="l" t="t" r="r" b="b"/>
              <a:pathLst>
                <a:path w="37622" h="24844" extrusionOk="0">
                  <a:moveTo>
                    <a:pt x="4454" y="1"/>
                  </a:moveTo>
                  <a:cubicBezTo>
                    <a:pt x="4058" y="1"/>
                    <a:pt x="3640" y="41"/>
                    <a:pt x="3197" y="123"/>
                  </a:cubicBezTo>
                  <a:cubicBezTo>
                    <a:pt x="1" y="858"/>
                    <a:pt x="725" y="5454"/>
                    <a:pt x="3756" y="5454"/>
                  </a:cubicBezTo>
                  <a:cubicBezTo>
                    <a:pt x="3888" y="5454"/>
                    <a:pt x="4024" y="5445"/>
                    <a:pt x="4165" y="5427"/>
                  </a:cubicBezTo>
                  <a:lnTo>
                    <a:pt x="4365" y="5393"/>
                  </a:lnTo>
                  <a:cubicBezTo>
                    <a:pt x="4565" y="5560"/>
                    <a:pt x="5099" y="6194"/>
                    <a:pt x="6066" y="8129"/>
                  </a:cubicBezTo>
                  <a:cubicBezTo>
                    <a:pt x="6700" y="9496"/>
                    <a:pt x="7234" y="10764"/>
                    <a:pt x="7701" y="11931"/>
                  </a:cubicBezTo>
                  <a:cubicBezTo>
                    <a:pt x="10436" y="18303"/>
                    <a:pt x="11937" y="21805"/>
                    <a:pt x="16340" y="23973"/>
                  </a:cubicBezTo>
                  <a:cubicBezTo>
                    <a:pt x="17664" y="24572"/>
                    <a:pt x="19106" y="24843"/>
                    <a:pt x="20556" y="24843"/>
                  </a:cubicBezTo>
                  <a:cubicBezTo>
                    <a:pt x="20641" y="24843"/>
                    <a:pt x="20725" y="24843"/>
                    <a:pt x="20810" y="24841"/>
                  </a:cubicBezTo>
                  <a:cubicBezTo>
                    <a:pt x="26147" y="24841"/>
                    <a:pt x="33119" y="22306"/>
                    <a:pt x="36488" y="19203"/>
                  </a:cubicBezTo>
                  <a:cubicBezTo>
                    <a:pt x="37555" y="18203"/>
                    <a:pt x="37622" y="16501"/>
                    <a:pt x="36621" y="15401"/>
                  </a:cubicBezTo>
                  <a:cubicBezTo>
                    <a:pt x="36097" y="14824"/>
                    <a:pt x="35382" y="14532"/>
                    <a:pt x="34661" y="14532"/>
                  </a:cubicBezTo>
                  <a:cubicBezTo>
                    <a:pt x="34004" y="14532"/>
                    <a:pt x="33343" y="14774"/>
                    <a:pt x="32819" y="15267"/>
                  </a:cubicBezTo>
                  <a:cubicBezTo>
                    <a:pt x="30167" y="17731"/>
                    <a:pt x="24225" y="19507"/>
                    <a:pt x="20743" y="19507"/>
                  </a:cubicBezTo>
                  <a:cubicBezTo>
                    <a:pt x="19888" y="19507"/>
                    <a:pt x="19182" y="19400"/>
                    <a:pt x="18708" y="19170"/>
                  </a:cubicBezTo>
                  <a:cubicBezTo>
                    <a:pt x="16240" y="17902"/>
                    <a:pt x="15306" y="15934"/>
                    <a:pt x="12671" y="9797"/>
                  </a:cubicBezTo>
                  <a:cubicBezTo>
                    <a:pt x="12170" y="8629"/>
                    <a:pt x="11603" y="7328"/>
                    <a:pt x="10970" y="5894"/>
                  </a:cubicBezTo>
                  <a:cubicBezTo>
                    <a:pt x="10970" y="5860"/>
                    <a:pt x="10970" y="5827"/>
                    <a:pt x="10936" y="5794"/>
                  </a:cubicBezTo>
                  <a:cubicBezTo>
                    <a:pt x="9199" y="2261"/>
                    <a:pt x="7436" y="1"/>
                    <a:pt x="44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3875525" y="1321275"/>
              <a:ext cx="122350" cy="168900"/>
            </a:xfrm>
            <a:custGeom>
              <a:avLst/>
              <a:gdLst/>
              <a:ahLst/>
              <a:cxnLst/>
              <a:rect l="l" t="t" r="r" b="b"/>
              <a:pathLst>
                <a:path w="4894" h="6756" extrusionOk="0">
                  <a:moveTo>
                    <a:pt x="3648" y="0"/>
                  </a:moveTo>
                  <a:cubicBezTo>
                    <a:pt x="3474" y="0"/>
                    <a:pt x="3287" y="65"/>
                    <a:pt x="3103" y="217"/>
                  </a:cubicBezTo>
                  <a:cubicBezTo>
                    <a:pt x="2102" y="818"/>
                    <a:pt x="1301" y="1752"/>
                    <a:pt x="768" y="2819"/>
                  </a:cubicBezTo>
                  <a:cubicBezTo>
                    <a:pt x="367" y="3787"/>
                    <a:pt x="134" y="4787"/>
                    <a:pt x="67" y="5855"/>
                  </a:cubicBezTo>
                  <a:cubicBezTo>
                    <a:pt x="0" y="6288"/>
                    <a:pt x="334" y="6689"/>
                    <a:pt x="801" y="6755"/>
                  </a:cubicBezTo>
                  <a:lnTo>
                    <a:pt x="901" y="6755"/>
                  </a:lnTo>
                  <a:cubicBezTo>
                    <a:pt x="1301" y="6755"/>
                    <a:pt x="1635" y="6455"/>
                    <a:pt x="1702" y="6021"/>
                  </a:cubicBezTo>
                  <a:cubicBezTo>
                    <a:pt x="1735" y="5154"/>
                    <a:pt x="1968" y="4287"/>
                    <a:pt x="2302" y="3453"/>
                  </a:cubicBezTo>
                  <a:cubicBezTo>
                    <a:pt x="2669" y="2686"/>
                    <a:pt x="3269" y="2052"/>
                    <a:pt x="4003" y="1585"/>
                  </a:cubicBezTo>
                  <a:cubicBezTo>
                    <a:pt x="4894" y="1153"/>
                    <a:pt x="4387" y="0"/>
                    <a:pt x="36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3900550" y="1408300"/>
              <a:ext cx="157625" cy="136075"/>
            </a:xfrm>
            <a:custGeom>
              <a:avLst/>
              <a:gdLst/>
              <a:ahLst/>
              <a:cxnLst/>
              <a:rect l="l" t="t" r="r" b="b"/>
              <a:pathLst>
                <a:path w="6305" h="5443" extrusionOk="0">
                  <a:moveTo>
                    <a:pt x="5138" y="0"/>
                  </a:moveTo>
                  <a:cubicBezTo>
                    <a:pt x="5105" y="0"/>
                    <a:pt x="5071" y="2"/>
                    <a:pt x="5037" y="5"/>
                  </a:cubicBezTo>
                  <a:cubicBezTo>
                    <a:pt x="3870" y="239"/>
                    <a:pt x="2802" y="806"/>
                    <a:pt x="1935" y="1640"/>
                  </a:cubicBezTo>
                  <a:cubicBezTo>
                    <a:pt x="1234" y="2407"/>
                    <a:pt x="634" y="3274"/>
                    <a:pt x="200" y="4208"/>
                  </a:cubicBezTo>
                  <a:cubicBezTo>
                    <a:pt x="0" y="4642"/>
                    <a:pt x="167" y="5109"/>
                    <a:pt x="567" y="5342"/>
                  </a:cubicBezTo>
                  <a:cubicBezTo>
                    <a:pt x="667" y="5409"/>
                    <a:pt x="801" y="5443"/>
                    <a:pt x="934" y="5443"/>
                  </a:cubicBezTo>
                  <a:cubicBezTo>
                    <a:pt x="1268" y="5443"/>
                    <a:pt x="1535" y="5242"/>
                    <a:pt x="1668" y="4976"/>
                  </a:cubicBezTo>
                  <a:cubicBezTo>
                    <a:pt x="2035" y="4175"/>
                    <a:pt x="2535" y="3408"/>
                    <a:pt x="3136" y="2774"/>
                  </a:cubicBezTo>
                  <a:cubicBezTo>
                    <a:pt x="3769" y="2207"/>
                    <a:pt x="4537" y="1807"/>
                    <a:pt x="5371" y="1640"/>
                  </a:cubicBezTo>
                  <a:cubicBezTo>
                    <a:pt x="6305" y="1318"/>
                    <a:pt x="6057" y="0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3739600" y="1455950"/>
              <a:ext cx="231025" cy="231025"/>
            </a:xfrm>
            <a:custGeom>
              <a:avLst/>
              <a:gdLst/>
              <a:ahLst/>
              <a:cxnLst/>
              <a:rect l="l" t="t" r="r" b="b"/>
              <a:pathLst>
                <a:path w="9241" h="9241" extrusionOk="0">
                  <a:moveTo>
                    <a:pt x="4637" y="1"/>
                  </a:moveTo>
                  <a:cubicBezTo>
                    <a:pt x="2068" y="1"/>
                    <a:pt x="0" y="2069"/>
                    <a:pt x="0" y="4637"/>
                  </a:cubicBezTo>
                  <a:cubicBezTo>
                    <a:pt x="0" y="7172"/>
                    <a:pt x="2068" y="9241"/>
                    <a:pt x="4637" y="9241"/>
                  </a:cubicBezTo>
                  <a:cubicBezTo>
                    <a:pt x="7172" y="9241"/>
                    <a:pt x="9240" y="7172"/>
                    <a:pt x="9240" y="4637"/>
                  </a:cubicBezTo>
                  <a:cubicBezTo>
                    <a:pt x="9240" y="2069"/>
                    <a:pt x="7172" y="1"/>
                    <a:pt x="4637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3725425" y="1435400"/>
              <a:ext cx="86750" cy="123975"/>
            </a:xfrm>
            <a:custGeom>
              <a:avLst/>
              <a:gdLst/>
              <a:ahLst/>
              <a:cxnLst/>
              <a:rect l="l" t="t" r="r" b="b"/>
              <a:pathLst>
                <a:path w="3470" h="4959" extrusionOk="0">
                  <a:moveTo>
                    <a:pt x="1024" y="0"/>
                  </a:moveTo>
                  <a:cubicBezTo>
                    <a:pt x="635" y="0"/>
                    <a:pt x="267" y="193"/>
                    <a:pt x="267" y="623"/>
                  </a:cubicBezTo>
                  <a:cubicBezTo>
                    <a:pt x="0" y="2824"/>
                    <a:pt x="567" y="4258"/>
                    <a:pt x="2035" y="4892"/>
                  </a:cubicBezTo>
                  <a:cubicBezTo>
                    <a:pt x="2135" y="4926"/>
                    <a:pt x="2235" y="4926"/>
                    <a:pt x="2368" y="4959"/>
                  </a:cubicBezTo>
                  <a:cubicBezTo>
                    <a:pt x="3236" y="4926"/>
                    <a:pt x="3469" y="3725"/>
                    <a:pt x="2669" y="3358"/>
                  </a:cubicBezTo>
                  <a:cubicBezTo>
                    <a:pt x="2202" y="3158"/>
                    <a:pt x="1668" y="2657"/>
                    <a:pt x="1901" y="823"/>
                  </a:cubicBezTo>
                  <a:cubicBezTo>
                    <a:pt x="2031" y="303"/>
                    <a:pt x="1511" y="0"/>
                    <a:pt x="10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3809650" y="1309900"/>
              <a:ext cx="74300" cy="181950"/>
            </a:xfrm>
            <a:custGeom>
              <a:avLst/>
              <a:gdLst/>
              <a:ahLst/>
              <a:cxnLst/>
              <a:rect l="l" t="t" r="r" b="b"/>
              <a:pathLst>
                <a:path w="2972" h="7278" extrusionOk="0">
                  <a:moveTo>
                    <a:pt x="1643" y="1"/>
                  </a:moveTo>
                  <a:cubicBezTo>
                    <a:pt x="1436" y="1"/>
                    <a:pt x="1247" y="89"/>
                    <a:pt x="1134" y="305"/>
                  </a:cubicBezTo>
                  <a:cubicBezTo>
                    <a:pt x="467" y="1273"/>
                    <a:pt x="100" y="2440"/>
                    <a:pt x="34" y="3608"/>
                  </a:cubicBezTo>
                  <a:cubicBezTo>
                    <a:pt x="0" y="4642"/>
                    <a:pt x="134" y="5709"/>
                    <a:pt x="467" y="6677"/>
                  </a:cubicBezTo>
                  <a:cubicBezTo>
                    <a:pt x="567" y="7044"/>
                    <a:pt x="901" y="7277"/>
                    <a:pt x="1268" y="7277"/>
                  </a:cubicBezTo>
                  <a:cubicBezTo>
                    <a:pt x="1334" y="7277"/>
                    <a:pt x="1401" y="7277"/>
                    <a:pt x="1468" y="7244"/>
                  </a:cubicBezTo>
                  <a:cubicBezTo>
                    <a:pt x="1902" y="7110"/>
                    <a:pt x="2135" y="6643"/>
                    <a:pt x="2035" y="6210"/>
                  </a:cubicBezTo>
                  <a:cubicBezTo>
                    <a:pt x="1768" y="5376"/>
                    <a:pt x="1635" y="4508"/>
                    <a:pt x="1668" y="3641"/>
                  </a:cubicBezTo>
                  <a:cubicBezTo>
                    <a:pt x="1735" y="2774"/>
                    <a:pt x="2002" y="1940"/>
                    <a:pt x="2502" y="1239"/>
                  </a:cubicBezTo>
                  <a:cubicBezTo>
                    <a:pt x="2971" y="721"/>
                    <a:pt x="2233" y="1"/>
                    <a:pt x="16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2538725" y="2149875"/>
              <a:ext cx="360300" cy="956700"/>
            </a:xfrm>
            <a:custGeom>
              <a:avLst/>
              <a:gdLst/>
              <a:ahLst/>
              <a:cxnLst/>
              <a:rect l="l" t="t" r="r" b="b"/>
              <a:pathLst>
                <a:path w="14412" h="38268" extrusionOk="0">
                  <a:moveTo>
                    <a:pt x="5498" y="1"/>
                  </a:moveTo>
                  <a:cubicBezTo>
                    <a:pt x="3367" y="1"/>
                    <a:pt x="1637" y="1045"/>
                    <a:pt x="1235" y="3433"/>
                  </a:cubicBezTo>
                  <a:cubicBezTo>
                    <a:pt x="635" y="7002"/>
                    <a:pt x="1" y="31853"/>
                    <a:pt x="835" y="35356"/>
                  </a:cubicBezTo>
                  <a:cubicBezTo>
                    <a:pt x="1326" y="37420"/>
                    <a:pt x="2536" y="38267"/>
                    <a:pt x="3808" y="38267"/>
                  </a:cubicBezTo>
                  <a:cubicBezTo>
                    <a:pt x="4695" y="38267"/>
                    <a:pt x="5613" y="37856"/>
                    <a:pt x="6339" y="37157"/>
                  </a:cubicBezTo>
                  <a:cubicBezTo>
                    <a:pt x="8140" y="35456"/>
                    <a:pt x="12176" y="17743"/>
                    <a:pt x="12910" y="10838"/>
                  </a:cubicBezTo>
                  <a:cubicBezTo>
                    <a:pt x="14411" y="4734"/>
                    <a:pt x="12243" y="2165"/>
                    <a:pt x="8841" y="731"/>
                  </a:cubicBezTo>
                  <a:cubicBezTo>
                    <a:pt x="7703" y="256"/>
                    <a:pt x="6552" y="1"/>
                    <a:pt x="549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2411975" y="3918550"/>
              <a:ext cx="411150" cy="274875"/>
            </a:xfrm>
            <a:custGeom>
              <a:avLst/>
              <a:gdLst/>
              <a:ahLst/>
              <a:cxnLst/>
              <a:rect l="l" t="t" r="r" b="b"/>
              <a:pathLst>
                <a:path w="16446" h="10995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668"/>
                    <a:pt x="101" y="1335"/>
                    <a:pt x="368" y="1935"/>
                  </a:cubicBezTo>
                  <a:cubicBezTo>
                    <a:pt x="668" y="2436"/>
                    <a:pt x="1502" y="2903"/>
                    <a:pt x="1769" y="3670"/>
                  </a:cubicBezTo>
                  <a:cubicBezTo>
                    <a:pt x="2035" y="4437"/>
                    <a:pt x="1835" y="5404"/>
                    <a:pt x="2035" y="6272"/>
                  </a:cubicBezTo>
                  <a:cubicBezTo>
                    <a:pt x="2202" y="7039"/>
                    <a:pt x="2602" y="8607"/>
                    <a:pt x="4771" y="9941"/>
                  </a:cubicBezTo>
                  <a:cubicBezTo>
                    <a:pt x="6127" y="10755"/>
                    <a:pt x="7992" y="10994"/>
                    <a:pt x="9729" y="10994"/>
                  </a:cubicBezTo>
                  <a:cubicBezTo>
                    <a:pt x="10769" y="10994"/>
                    <a:pt x="11764" y="10908"/>
                    <a:pt x="12576" y="10808"/>
                  </a:cubicBezTo>
                  <a:cubicBezTo>
                    <a:pt x="14711" y="10508"/>
                    <a:pt x="16246" y="9607"/>
                    <a:pt x="16412" y="8407"/>
                  </a:cubicBezTo>
                  <a:cubicBezTo>
                    <a:pt x="16446" y="7573"/>
                    <a:pt x="16346" y="6739"/>
                    <a:pt x="16045" y="5971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2409475" y="3727175"/>
              <a:ext cx="420325" cy="439650"/>
            </a:xfrm>
            <a:custGeom>
              <a:avLst/>
              <a:gdLst/>
              <a:ahLst/>
              <a:cxnLst/>
              <a:rect l="l" t="t" r="r" b="b"/>
              <a:pathLst>
                <a:path w="16813" h="17586" extrusionOk="0">
                  <a:moveTo>
                    <a:pt x="6095" y="0"/>
                  </a:moveTo>
                  <a:cubicBezTo>
                    <a:pt x="3778" y="0"/>
                    <a:pt x="1184" y="843"/>
                    <a:pt x="501" y="3853"/>
                  </a:cubicBezTo>
                  <a:cubicBezTo>
                    <a:pt x="267" y="5888"/>
                    <a:pt x="1" y="6822"/>
                    <a:pt x="234" y="7789"/>
                  </a:cubicBezTo>
                  <a:cubicBezTo>
                    <a:pt x="434" y="8756"/>
                    <a:pt x="1435" y="9190"/>
                    <a:pt x="2135" y="10224"/>
                  </a:cubicBezTo>
                  <a:cubicBezTo>
                    <a:pt x="2836" y="11291"/>
                    <a:pt x="1668" y="13760"/>
                    <a:pt x="4137" y="15695"/>
                  </a:cubicBezTo>
                  <a:cubicBezTo>
                    <a:pt x="6062" y="17183"/>
                    <a:pt x="7987" y="17586"/>
                    <a:pt x="10186" y="17586"/>
                  </a:cubicBezTo>
                  <a:cubicBezTo>
                    <a:pt x="10844" y="17586"/>
                    <a:pt x="11528" y="17550"/>
                    <a:pt x="12243" y="17496"/>
                  </a:cubicBezTo>
                  <a:cubicBezTo>
                    <a:pt x="14044" y="17362"/>
                    <a:pt x="15178" y="16829"/>
                    <a:pt x="15712" y="16328"/>
                  </a:cubicBezTo>
                  <a:cubicBezTo>
                    <a:pt x="16813" y="15328"/>
                    <a:pt x="16712" y="13260"/>
                    <a:pt x="15778" y="12292"/>
                  </a:cubicBezTo>
                  <a:cubicBezTo>
                    <a:pt x="15145" y="11692"/>
                    <a:pt x="14578" y="11091"/>
                    <a:pt x="14011" y="10458"/>
                  </a:cubicBezTo>
                  <a:cubicBezTo>
                    <a:pt x="13477" y="9757"/>
                    <a:pt x="12943" y="9090"/>
                    <a:pt x="12243" y="8089"/>
                  </a:cubicBezTo>
                  <a:cubicBezTo>
                    <a:pt x="11042" y="6221"/>
                    <a:pt x="10808" y="1885"/>
                    <a:pt x="10008" y="951"/>
                  </a:cubicBezTo>
                  <a:cubicBezTo>
                    <a:pt x="9650" y="549"/>
                    <a:pt x="7963" y="0"/>
                    <a:pt x="60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2562075" y="4061150"/>
              <a:ext cx="251050" cy="105650"/>
            </a:xfrm>
            <a:custGeom>
              <a:avLst/>
              <a:gdLst/>
              <a:ahLst/>
              <a:cxnLst/>
              <a:rect l="l" t="t" r="r" b="b"/>
              <a:pathLst>
                <a:path w="10042" h="4226" extrusionOk="0">
                  <a:moveTo>
                    <a:pt x="7940" y="1"/>
                  </a:moveTo>
                  <a:cubicBezTo>
                    <a:pt x="6806" y="1"/>
                    <a:pt x="3036" y="167"/>
                    <a:pt x="3036" y="1502"/>
                  </a:cubicBezTo>
                  <a:cubicBezTo>
                    <a:pt x="3036" y="3098"/>
                    <a:pt x="1978" y="3655"/>
                    <a:pt x="942" y="3655"/>
                  </a:cubicBezTo>
                  <a:cubicBezTo>
                    <a:pt x="615" y="3655"/>
                    <a:pt x="289" y="3599"/>
                    <a:pt x="1" y="3503"/>
                  </a:cubicBezTo>
                  <a:lnTo>
                    <a:pt x="1" y="3503"/>
                  </a:lnTo>
                  <a:cubicBezTo>
                    <a:pt x="1283" y="4053"/>
                    <a:pt x="2613" y="4225"/>
                    <a:pt x="4066" y="4225"/>
                  </a:cubicBezTo>
                  <a:cubicBezTo>
                    <a:pt x="4729" y="4225"/>
                    <a:pt x="5417" y="4189"/>
                    <a:pt x="6139" y="4137"/>
                  </a:cubicBezTo>
                  <a:cubicBezTo>
                    <a:pt x="7940" y="4003"/>
                    <a:pt x="9074" y="3470"/>
                    <a:pt x="9608" y="2969"/>
                  </a:cubicBezTo>
                  <a:cubicBezTo>
                    <a:pt x="9775" y="2836"/>
                    <a:pt x="9908" y="2636"/>
                    <a:pt x="10041" y="2436"/>
                  </a:cubicBezTo>
                  <a:cubicBezTo>
                    <a:pt x="10008" y="2102"/>
                    <a:pt x="9975" y="1769"/>
                    <a:pt x="9941" y="1468"/>
                  </a:cubicBezTo>
                  <a:cubicBezTo>
                    <a:pt x="9741" y="301"/>
                    <a:pt x="9107" y="1"/>
                    <a:pt x="7940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2406150" y="3033750"/>
              <a:ext cx="325250" cy="915500"/>
            </a:xfrm>
            <a:custGeom>
              <a:avLst/>
              <a:gdLst/>
              <a:ahLst/>
              <a:cxnLst/>
              <a:rect l="l" t="t" r="r" b="b"/>
              <a:pathLst>
                <a:path w="13010" h="36620" extrusionOk="0">
                  <a:moveTo>
                    <a:pt x="6138" y="1"/>
                  </a:moveTo>
                  <a:cubicBezTo>
                    <a:pt x="5004" y="234"/>
                    <a:pt x="4737" y="2035"/>
                    <a:pt x="4236" y="4971"/>
                  </a:cubicBezTo>
                  <a:cubicBezTo>
                    <a:pt x="3736" y="7940"/>
                    <a:pt x="0" y="31190"/>
                    <a:pt x="67" y="32424"/>
                  </a:cubicBezTo>
                  <a:cubicBezTo>
                    <a:pt x="167" y="33658"/>
                    <a:pt x="1301" y="35426"/>
                    <a:pt x="2268" y="36293"/>
                  </a:cubicBezTo>
                  <a:cubicBezTo>
                    <a:pt x="2519" y="36509"/>
                    <a:pt x="2794" y="36620"/>
                    <a:pt x="3076" y="36620"/>
                  </a:cubicBezTo>
                  <a:cubicBezTo>
                    <a:pt x="3884" y="36620"/>
                    <a:pt x="4751" y="35711"/>
                    <a:pt x="5271" y="33758"/>
                  </a:cubicBezTo>
                  <a:cubicBezTo>
                    <a:pt x="5843" y="31686"/>
                    <a:pt x="7279" y="30688"/>
                    <a:pt x="8550" y="30688"/>
                  </a:cubicBezTo>
                  <a:cubicBezTo>
                    <a:pt x="9427" y="30688"/>
                    <a:pt x="10226" y="31164"/>
                    <a:pt x="10608" y="32090"/>
                  </a:cubicBezTo>
                  <a:cubicBezTo>
                    <a:pt x="11909" y="35226"/>
                    <a:pt x="12376" y="35826"/>
                    <a:pt x="12376" y="35826"/>
                  </a:cubicBezTo>
                  <a:cubicBezTo>
                    <a:pt x="12376" y="35826"/>
                    <a:pt x="13009" y="28421"/>
                    <a:pt x="12976" y="20315"/>
                  </a:cubicBezTo>
                  <a:cubicBezTo>
                    <a:pt x="12909" y="14778"/>
                    <a:pt x="12909" y="7539"/>
                    <a:pt x="12909" y="3603"/>
                  </a:cubicBezTo>
                  <a:cubicBezTo>
                    <a:pt x="12909" y="1101"/>
                    <a:pt x="12542" y="701"/>
                    <a:pt x="12009" y="501"/>
                  </a:cubicBezTo>
                  <a:cubicBezTo>
                    <a:pt x="10474" y="34"/>
                    <a:pt x="6138" y="1"/>
                    <a:pt x="6138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2504425" y="2972900"/>
              <a:ext cx="238825" cy="203525"/>
            </a:xfrm>
            <a:custGeom>
              <a:avLst/>
              <a:gdLst/>
              <a:ahLst/>
              <a:cxnLst/>
              <a:rect l="l" t="t" r="r" b="b"/>
              <a:pathLst>
                <a:path w="9553" h="8141" extrusionOk="0">
                  <a:moveTo>
                    <a:pt x="5130" y="1"/>
                  </a:moveTo>
                  <a:cubicBezTo>
                    <a:pt x="1797" y="1"/>
                    <a:pt x="0" y="7494"/>
                    <a:pt x="4342" y="8105"/>
                  </a:cubicBezTo>
                  <a:cubicBezTo>
                    <a:pt x="4504" y="8129"/>
                    <a:pt x="4662" y="8141"/>
                    <a:pt x="4815" y="8141"/>
                  </a:cubicBezTo>
                  <a:cubicBezTo>
                    <a:pt x="8687" y="8141"/>
                    <a:pt x="9552" y="707"/>
                    <a:pt x="5509" y="33"/>
                  </a:cubicBezTo>
                  <a:cubicBezTo>
                    <a:pt x="5381" y="11"/>
                    <a:pt x="5254" y="1"/>
                    <a:pt x="5130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2504425" y="2972900"/>
              <a:ext cx="238825" cy="203525"/>
            </a:xfrm>
            <a:custGeom>
              <a:avLst/>
              <a:gdLst/>
              <a:ahLst/>
              <a:cxnLst/>
              <a:rect l="l" t="t" r="r" b="b"/>
              <a:pathLst>
                <a:path w="9553" h="8141" extrusionOk="0">
                  <a:moveTo>
                    <a:pt x="5130" y="1"/>
                  </a:moveTo>
                  <a:cubicBezTo>
                    <a:pt x="1797" y="1"/>
                    <a:pt x="0" y="7494"/>
                    <a:pt x="4342" y="8105"/>
                  </a:cubicBezTo>
                  <a:cubicBezTo>
                    <a:pt x="4504" y="8129"/>
                    <a:pt x="4662" y="8141"/>
                    <a:pt x="4815" y="8141"/>
                  </a:cubicBezTo>
                  <a:cubicBezTo>
                    <a:pt x="8687" y="8141"/>
                    <a:pt x="9552" y="707"/>
                    <a:pt x="5509" y="33"/>
                  </a:cubicBezTo>
                  <a:cubicBezTo>
                    <a:pt x="5381" y="11"/>
                    <a:pt x="5254" y="1"/>
                    <a:pt x="5130" y="1"/>
                  </a:cubicBezTo>
                  <a:close/>
                </a:path>
              </a:pathLst>
            </a:custGeom>
            <a:solidFill>
              <a:srgbClr val="00000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2673825" y="3251400"/>
              <a:ext cx="54225" cy="562100"/>
            </a:xfrm>
            <a:custGeom>
              <a:avLst/>
              <a:gdLst/>
              <a:ahLst/>
              <a:cxnLst/>
              <a:rect l="l" t="t" r="r" b="b"/>
              <a:pathLst>
                <a:path w="2169" h="22484" extrusionOk="0">
                  <a:moveTo>
                    <a:pt x="2169" y="1"/>
                  </a:moveTo>
                  <a:cubicBezTo>
                    <a:pt x="701" y="534"/>
                    <a:pt x="635" y="1802"/>
                    <a:pt x="334" y="6205"/>
                  </a:cubicBezTo>
                  <a:cubicBezTo>
                    <a:pt x="1" y="11309"/>
                    <a:pt x="101" y="18647"/>
                    <a:pt x="334" y="20382"/>
                  </a:cubicBezTo>
                  <a:cubicBezTo>
                    <a:pt x="468" y="21349"/>
                    <a:pt x="1235" y="22017"/>
                    <a:pt x="1969" y="22484"/>
                  </a:cubicBezTo>
                  <a:cubicBezTo>
                    <a:pt x="2002" y="22317"/>
                    <a:pt x="2002" y="22150"/>
                    <a:pt x="2002" y="21983"/>
                  </a:cubicBezTo>
                  <a:cubicBezTo>
                    <a:pt x="1368" y="21616"/>
                    <a:pt x="901" y="21016"/>
                    <a:pt x="768" y="20315"/>
                  </a:cubicBezTo>
                  <a:cubicBezTo>
                    <a:pt x="534" y="18614"/>
                    <a:pt x="434" y="11142"/>
                    <a:pt x="768" y="6205"/>
                  </a:cubicBezTo>
                  <a:cubicBezTo>
                    <a:pt x="1035" y="1902"/>
                    <a:pt x="1135" y="868"/>
                    <a:pt x="2169" y="401"/>
                  </a:cubicBezTo>
                  <a:lnTo>
                    <a:pt x="216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2415325" y="3213875"/>
              <a:ext cx="155125" cy="577950"/>
            </a:xfrm>
            <a:custGeom>
              <a:avLst/>
              <a:gdLst/>
              <a:ahLst/>
              <a:cxnLst/>
              <a:rect l="l" t="t" r="r" b="b"/>
              <a:pathLst>
                <a:path w="6205" h="23118" extrusionOk="0">
                  <a:moveTo>
                    <a:pt x="3503" y="1"/>
                  </a:moveTo>
                  <a:cubicBezTo>
                    <a:pt x="3503" y="134"/>
                    <a:pt x="3469" y="268"/>
                    <a:pt x="3436" y="401"/>
                  </a:cubicBezTo>
                  <a:cubicBezTo>
                    <a:pt x="5737" y="1802"/>
                    <a:pt x="5637" y="3036"/>
                    <a:pt x="5304" y="6372"/>
                  </a:cubicBezTo>
                  <a:cubicBezTo>
                    <a:pt x="5270" y="6772"/>
                    <a:pt x="5237" y="7206"/>
                    <a:pt x="5204" y="7673"/>
                  </a:cubicBezTo>
                  <a:cubicBezTo>
                    <a:pt x="4703" y="12510"/>
                    <a:pt x="4003" y="17313"/>
                    <a:pt x="3002" y="22083"/>
                  </a:cubicBezTo>
                  <a:cubicBezTo>
                    <a:pt x="2969" y="22317"/>
                    <a:pt x="2802" y="22517"/>
                    <a:pt x="2602" y="22584"/>
                  </a:cubicBezTo>
                  <a:cubicBezTo>
                    <a:pt x="2419" y="22670"/>
                    <a:pt x="2194" y="22707"/>
                    <a:pt x="1940" y="22707"/>
                  </a:cubicBezTo>
                  <a:cubicBezTo>
                    <a:pt x="1406" y="22707"/>
                    <a:pt x="744" y="22543"/>
                    <a:pt x="67" y="22317"/>
                  </a:cubicBezTo>
                  <a:cubicBezTo>
                    <a:pt x="67" y="22450"/>
                    <a:pt x="33" y="22584"/>
                    <a:pt x="0" y="22717"/>
                  </a:cubicBezTo>
                  <a:cubicBezTo>
                    <a:pt x="634" y="22950"/>
                    <a:pt x="1301" y="23084"/>
                    <a:pt x="1968" y="23117"/>
                  </a:cubicBezTo>
                  <a:cubicBezTo>
                    <a:pt x="2235" y="23117"/>
                    <a:pt x="2502" y="23084"/>
                    <a:pt x="2769" y="22984"/>
                  </a:cubicBezTo>
                  <a:cubicBezTo>
                    <a:pt x="3069" y="22817"/>
                    <a:pt x="3336" y="22550"/>
                    <a:pt x="3402" y="22183"/>
                  </a:cubicBezTo>
                  <a:cubicBezTo>
                    <a:pt x="4403" y="17413"/>
                    <a:pt x="5137" y="12576"/>
                    <a:pt x="5604" y="7706"/>
                  </a:cubicBezTo>
                  <a:cubicBezTo>
                    <a:pt x="5637" y="7239"/>
                    <a:pt x="5704" y="6839"/>
                    <a:pt x="5737" y="6439"/>
                  </a:cubicBezTo>
                  <a:cubicBezTo>
                    <a:pt x="6071" y="3003"/>
                    <a:pt x="6204" y="1568"/>
                    <a:pt x="35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2875650" y="1596175"/>
              <a:ext cx="290725" cy="255525"/>
            </a:xfrm>
            <a:custGeom>
              <a:avLst/>
              <a:gdLst/>
              <a:ahLst/>
              <a:cxnLst/>
              <a:rect l="l" t="t" r="r" b="b"/>
              <a:pathLst>
                <a:path w="11629" h="10221" extrusionOk="0">
                  <a:moveTo>
                    <a:pt x="6328" y="1"/>
                  </a:moveTo>
                  <a:cubicBezTo>
                    <a:pt x="3099" y="1"/>
                    <a:pt x="0" y="5300"/>
                    <a:pt x="0" y="5300"/>
                  </a:cubicBezTo>
                  <a:cubicBezTo>
                    <a:pt x="0" y="5300"/>
                    <a:pt x="3069" y="9002"/>
                    <a:pt x="6105" y="9970"/>
                  </a:cubicBezTo>
                  <a:cubicBezTo>
                    <a:pt x="6631" y="10142"/>
                    <a:pt x="7109" y="10221"/>
                    <a:pt x="7542" y="10221"/>
                  </a:cubicBezTo>
                  <a:cubicBezTo>
                    <a:pt x="11629" y="10221"/>
                    <a:pt x="11548" y="3133"/>
                    <a:pt x="8139" y="629"/>
                  </a:cubicBezTo>
                  <a:cubicBezTo>
                    <a:pt x="7544" y="187"/>
                    <a:pt x="6934" y="1"/>
                    <a:pt x="6328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2875650" y="1596175"/>
              <a:ext cx="290725" cy="255525"/>
            </a:xfrm>
            <a:custGeom>
              <a:avLst/>
              <a:gdLst/>
              <a:ahLst/>
              <a:cxnLst/>
              <a:rect l="l" t="t" r="r" b="b"/>
              <a:pathLst>
                <a:path w="11629" h="10221" extrusionOk="0">
                  <a:moveTo>
                    <a:pt x="6328" y="1"/>
                  </a:moveTo>
                  <a:cubicBezTo>
                    <a:pt x="3099" y="1"/>
                    <a:pt x="0" y="5300"/>
                    <a:pt x="0" y="5300"/>
                  </a:cubicBezTo>
                  <a:cubicBezTo>
                    <a:pt x="0" y="5300"/>
                    <a:pt x="3069" y="9002"/>
                    <a:pt x="6105" y="9970"/>
                  </a:cubicBezTo>
                  <a:cubicBezTo>
                    <a:pt x="6631" y="10142"/>
                    <a:pt x="7109" y="10221"/>
                    <a:pt x="7542" y="10221"/>
                  </a:cubicBezTo>
                  <a:cubicBezTo>
                    <a:pt x="11629" y="10221"/>
                    <a:pt x="11548" y="3133"/>
                    <a:pt x="8139" y="629"/>
                  </a:cubicBezTo>
                  <a:cubicBezTo>
                    <a:pt x="7544" y="187"/>
                    <a:pt x="6934" y="1"/>
                    <a:pt x="6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2639650" y="1538100"/>
              <a:ext cx="456175" cy="555000"/>
            </a:xfrm>
            <a:custGeom>
              <a:avLst/>
              <a:gdLst/>
              <a:ahLst/>
              <a:cxnLst/>
              <a:rect l="l" t="t" r="r" b="b"/>
              <a:pathLst>
                <a:path w="18247" h="22200" extrusionOk="0">
                  <a:moveTo>
                    <a:pt x="9083" y="0"/>
                  </a:moveTo>
                  <a:cubicBezTo>
                    <a:pt x="3723" y="0"/>
                    <a:pt x="0" y="5788"/>
                    <a:pt x="0" y="5788"/>
                  </a:cubicBezTo>
                  <a:cubicBezTo>
                    <a:pt x="3002" y="15195"/>
                    <a:pt x="1068" y="18097"/>
                    <a:pt x="1535" y="19431"/>
                  </a:cubicBezTo>
                  <a:cubicBezTo>
                    <a:pt x="2002" y="20799"/>
                    <a:pt x="4904" y="22200"/>
                    <a:pt x="8773" y="22200"/>
                  </a:cubicBezTo>
                  <a:cubicBezTo>
                    <a:pt x="12642" y="22200"/>
                    <a:pt x="15978" y="21266"/>
                    <a:pt x="16378" y="19865"/>
                  </a:cubicBezTo>
                  <a:cubicBezTo>
                    <a:pt x="17346" y="16929"/>
                    <a:pt x="18246" y="11725"/>
                    <a:pt x="17513" y="6889"/>
                  </a:cubicBezTo>
                  <a:cubicBezTo>
                    <a:pt x="17513" y="6889"/>
                    <a:pt x="17212" y="1752"/>
                    <a:pt x="10875" y="217"/>
                  </a:cubicBezTo>
                  <a:cubicBezTo>
                    <a:pt x="10260" y="68"/>
                    <a:pt x="9662" y="0"/>
                    <a:pt x="908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2454500" y="1160875"/>
              <a:ext cx="735550" cy="726250"/>
            </a:xfrm>
            <a:custGeom>
              <a:avLst/>
              <a:gdLst/>
              <a:ahLst/>
              <a:cxnLst/>
              <a:rect l="l" t="t" r="r" b="b"/>
              <a:pathLst>
                <a:path w="29422" h="29050" extrusionOk="0">
                  <a:moveTo>
                    <a:pt x="15898" y="1"/>
                  </a:moveTo>
                  <a:cubicBezTo>
                    <a:pt x="15473" y="1"/>
                    <a:pt x="15033" y="10"/>
                    <a:pt x="14578" y="29"/>
                  </a:cubicBezTo>
                  <a:cubicBezTo>
                    <a:pt x="8173" y="329"/>
                    <a:pt x="2870" y="2497"/>
                    <a:pt x="1435" y="5299"/>
                  </a:cubicBezTo>
                  <a:cubicBezTo>
                    <a:pt x="1" y="8101"/>
                    <a:pt x="901" y="13838"/>
                    <a:pt x="2736" y="18142"/>
                  </a:cubicBezTo>
                  <a:cubicBezTo>
                    <a:pt x="4037" y="21110"/>
                    <a:pt x="6505" y="26581"/>
                    <a:pt x="8707" y="28015"/>
                  </a:cubicBezTo>
                  <a:cubicBezTo>
                    <a:pt x="9669" y="28656"/>
                    <a:pt x="10853" y="29049"/>
                    <a:pt x="12027" y="29049"/>
                  </a:cubicBezTo>
                  <a:cubicBezTo>
                    <a:pt x="13540" y="29049"/>
                    <a:pt x="15035" y="28397"/>
                    <a:pt x="16012" y="26781"/>
                  </a:cubicBezTo>
                  <a:cubicBezTo>
                    <a:pt x="17432" y="24461"/>
                    <a:pt x="19566" y="19773"/>
                    <a:pt x="22013" y="19773"/>
                  </a:cubicBezTo>
                  <a:cubicBezTo>
                    <a:pt x="22556" y="19773"/>
                    <a:pt x="23115" y="20004"/>
                    <a:pt x="23684" y="20543"/>
                  </a:cubicBezTo>
                  <a:cubicBezTo>
                    <a:pt x="26520" y="23212"/>
                    <a:pt x="26253" y="26114"/>
                    <a:pt x="25652" y="26814"/>
                  </a:cubicBezTo>
                  <a:cubicBezTo>
                    <a:pt x="25519" y="26981"/>
                    <a:pt x="25352" y="27148"/>
                    <a:pt x="25152" y="27281"/>
                  </a:cubicBezTo>
                  <a:lnTo>
                    <a:pt x="25119" y="27915"/>
                  </a:lnTo>
                  <a:cubicBezTo>
                    <a:pt x="25819" y="27782"/>
                    <a:pt x="26420" y="27448"/>
                    <a:pt x="26853" y="26915"/>
                  </a:cubicBezTo>
                  <a:cubicBezTo>
                    <a:pt x="28755" y="24880"/>
                    <a:pt x="29422" y="18208"/>
                    <a:pt x="28588" y="11203"/>
                  </a:cubicBezTo>
                  <a:cubicBezTo>
                    <a:pt x="27822" y="4533"/>
                    <a:pt x="25316" y="1"/>
                    <a:pt x="15898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2482850" y="1275875"/>
              <a:ext cx="216850" cy="307175"/>
            </a:xfrm>
            <a:custGeom>
              <a:avLst/>
              <a:gdLst/>
              <a:ahLst/>
              <a:cxnLst/>
              <a:rect l="l" t="t" r="r" b="b"/>
              <a:pathLst>
                <a:path w="8674" h="12287" extrusionOk="0">
                  <a:moveTo>
                    <a:pt x="3240" y="1"/>
                  </a:moveTo>
                  <a:cubicBezTo>
                    <a:pt x="2615" y="1"/>
                    <a:pt x="2011" y="235"/>
                    <a:pt x="1502" y="766"/>
                  </a:cubicBezTo>
                  <a:cubicBezTo>
                    <a:pt x="201" y="2167"/>
                    <a:pt x="1" y="7070"/>
                    <a:pt x="1702" y="9906"/>
                  </a:cubicBezTo>
                  <a:cubicBezTo>
                    <a:pt x="2554" y="11385"/>
                    <a:pt x="3922" y="12286"/>
                    <a:pt x="5172" y="12286"/>
                  </a:cubicBezTo>
                  <a:cubicBezTo>
                    <a:pt x="5979" y="12286"/>
                    <a:pt x="6736" y="11911"/>
                    <a:pt x="7273" y="11073"/>
                  </a:cubicBezTo>
                  <a:cubicBezTo>
                    <a:pt x="8674" y="8972"/>
                    <a:pt x="8207" y="4902"/>
                    <a:pt x="6672" y="2334"/>
                  </a:cubicBezTo>
                  <a:cubicBezTo>
                    <a:pt x="5847" y="951"/>
                    <a:pt x="4501" y="1"/>
                    <a:pt x="32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2597950" y="1243300"/>
              <a:ext cx="579600" cy="643000"/>
            </a:xfrm>
            <a:custGeom>
              <a:avLst/>
              <a:gdLst/>
              <a:ahLst/>
              <a:cxnLst/>
              <a:rect l="l" t="t" r="r" b="b"/>
              <a:pathLst>
                <a:path w="23184" h="25720" extrusionOk="0">
                  <a:moveTo>
                    <a:pt x="13343" y="1"/>
                  </a:moveTo>
                  <a:lnTo>
                    <a:pt x="13076" y="334"/>
                  </a:lnTo>
                  <a:cubicBezTo>
                    <a:pt x="14177" y="1302"/>
                    <a:pt x="15778" y="4771"/>
                    <a:pt x="16312" y="9841"/>
                  </a:cubicBezTo>
                  <a:cubicBezTo>
                    <a:pt x="12142" y="10041"/>
                    <a:pt x="7539" y="11375"/>
                    <a:pt x="5171" y="12977"/>
                  </a:cubicBezTo>
                  <a:cubicBezTo>
                    <a:pt x="4003" y="13744"/>
                    <a:pt x="2969" y="14711"/>
                    <a:pt x="2068" y="15812"/>
                  </a:cubicBezTo>
                  <a:cubicBezTo>
                    <a:pt x="1701" y="14478"/>
                    <a:pt x="1401" y="13110"/>
                    <a:pt x="1168" y="11776"/>
                  </a:cubicBezTo>
                  <a:lnTo>
                    <a:pt x="767" y="11842"/>
                  </a:lnTo>
                  <a:cubicBezTo>
                    <a:pt x="1001" y="13310"/>
                    <a:pt x="1335" y="14778"/>
                    <a:pt x="1735" y="16212"/>
                  </a:cubicBezTo>
                  <a:cubicBezTo>
                    <a:pt x="701" y="17613"/>
                    <a:pt x="100" y="19248"/>
                    <a:pt x="0" y="20982"/>
                  </a:cubicBezTo>
                  <a:cubicBezTo>
                    <a:pt x="134" y="21216"/>
                    <a:pt x="267" y="21449"/>
                    <a:pt x="401" y="21683"/>
                  </a:cubicBezTo>
                  <a:cubicBezTo>
                    <a:pt x="367" y="19915"/>
                    <a:pt x="901" y="18180"/>
                    <a:pt x="1902" y="16713"/>
                  </a:cubicBezTo>
                  <a:cubicBezTo>
                    <a:pt x="2802" y="19748"/>
                    <a:pt x="4303" y="23451"/>
                    <a:pt x="6672" y="25719"/>
                  </a:cubicBezTo>
                  <a:cubicBezTo>
                    <a:pt x="6838" y="25719"/>
                    <a:pt x="7039" y="25686"/>
                    <a:pt x="7205" y="25652"/>
                  </a:cubicBezTo>
                  <a:cubicBezTo>
                    <a:pt x="4670" y="23417"/>
                    <a:pt x="3102" y="19448"/>
                    <a:pt x="2202" y="16312"/>
                  </a:cubicBezTo>
                  <a:cubicBezTo>
                    <a:pt x="3102" y="15145"/>
                    <a:pt x="4203" y="14111"/>
                    <a:pt x="5404" y="13310"/>
                  </a:cubicBezTo>
                  <a:cubicBezTo>
                    <a:pt x="7739" y="11742"/>
                    <a:pt x="12242" y="10441"/>
                    <a:pt x="16345" y="10241"/>
                  </a:cubicBezTo>
                  <a:cubicBezTo>
                    <a:pt x="16545" y="12309"/>
                    <a:pt x="16545" y="14411"/>
                    <a:pt x="16379" y="16479"/>
                  </a:cubicBezTo>
                  <a:cubicBezTo>
                    <a:pt x="16512" y="16479"/>
                    <a:pt x="16645" y="16512"/>
                    <a:pt x="16779" y="16546"/>
                  </a:cubicBezTo>
                  <a:cubicBezTo>
                    <a:pt x="16946" y="14444"/>
                    <a:pt x="16946" y="12343"/>
                    <a:pt x="16746" y="10241"/>
                  </a:cubicBezTo>
                  <a:cubicBezTo>
                    <a:pt x="16906" y="10237"/>
                    <a:pt x="17065" y="10235"/>
                    <a:pt x="17225" y="10235"/>
                  </a:cubicBezTo>
                  <a:cubicBezTo>
                    <a:pt x="18359" y="10235"/>
                    <a:pt x="19470" y="10341"/>
                    <a:pt x="20582" y="10575"/>
                  </a:cubicBezTo>
                  <a:cubicBezTo>
                    <a:pt x="21516" y="10742"/>
                    <a:pt x="22416" y="11142"/>
                    <a:pt x="23183" y="11709"/>
                  </a:cubicBezTo>
                  <a:lnTo>
                    <a:pt x="23150" y="11175"/>
                  </a:lnTo>
                  <a:cubicBezTo>
                    <a:pt x="22383" y="10675"/>
                    <a:pt x="21549" y="10341"/>
                    <a:pt x="20682" y="10175"/>
                  </a:cubicBezTo>
                  <a:cubicBezTo>
                    <a:pt x="19604" y="9953"/>
                    <a:pt x="18503" y="9824"/>
                    <a:pt x="17399" y="9824"/>
                  </a:cubicBezTo>
                  <a:cubicBezTo>
                    <a:pt x="17170" y="9824"/>
                    <a:pt x="16941" y="9830"/>
                    <a:pt x="16712" y="9841"/>
                  </a:cubicBezTo>
                  <a:cubicBezTo>
                    <a:pt x="16178" y="4904"/>
                    <a:pt x="14711" y="1201"/>
                    <a:pt x="133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1935150" y="1275975"/>
              <a:ext cx="703675" cy="716275"/>
            </a:xfrm>
            <a:custGeom>
              <a:avLst/>
              <a:gdLst/>
              <a:ahLst/>
              <a:cxnLst/>
              <a:rect l="l" t="t" r="r" b="b"/>
              <a:pathLst>
                <a:path w="28147" h="28651" extrusionOk="0">
                  <a:moveTo>
                    <a:pt x="25224" y="1"/>
                  </a:moveTo>
                  <a:cubicBezTo>
                    <a:pt x="25098" y="1"/>
                    <a:pt x="24972" y="10"/>
                    <a:pt x="24844" y="28"/>
                  </a:cubicBezTo>
                  <a:cubicBezTo>
                    <a:pt x="21342" y="528"/>
                    <a:pt x="20775" y="3163"/>
                    <a:pt x="19541" y="8901"/>
                  </a:cubicBezTo>
                  <a:cubicBezTo>
                    <a:pt x="17539" y="18208"/>
                    <a:pt x="15504" y="22544"/>
                    <a:pt x="14637" y="23211"/>
                  </a:cubicBezTo>
                  <a:cubicBezTo>
                    <a:pt x="14520" y="23250"/>
                    <a:pt x="14403" y="23266"/>
                    <a:pt x="14292" y="23266"/>
                  </a:cubicBezTo>
                  <a:cubicBezTo>
                    <a:pt x="14214" y="23266"/>
                    <a:pt x="14139" y="23258"/>
                    <a:pt x="14070" y="23245"/>
                  </a:cubicBezTo>
                  <a:cubicBezTo>
                    <a:pt x="12202" y="22911"/>
                    <a:pt x="8666" y="20276"/>
                    <a:pt x="5797" y="16039"/>
                  </a:cubicBezTo>
                  <a:cubicBezTo>
                    <a:pt x="5208" y="15218"/>
                    <a:pt x="4428" y="14875"/>
                    <a:pt x="3662" y="14875"/>
                  </a:cubicBezTo>
                  <a:cubicBezTo>
                    <a:pt x="1787" y="14875"/>
                    <a:pt x="1" y="16933"/>
                    <a:pt x="1328" y="19042"/>
                  </a:cubicBezTo>
                  <a:cubicBezTo>
                    <a:pt x="3929" y="22944"/>
                    <a:pt x="8633" y="27781"/>
                    <a:pt x="13169" y="28548"/>
                  </a:cubicBezTo>
                  <a:cubicBezTo>
                    <a:pt x="13570" y="28615"/>
                    <a:pt x="13970" y="28648"/>
                    <a:pt x="14370" y="28648"/>
                  </a:cubicBezTo>
                  <a:cubicBezTo>
                    <a:pt x="14419" y="28650"/>
                    <a:pt x="14468" y="28650"/>
                    <a:pt x="14517" y="28650"/>
                  </a:cubicBezTo>
                  <a:cubicBezTo>
                    <a:pt x="15730" y="28650"/>
                    <a:pt x="16879" y="28252"/>
                    <a:pt x="17873" y="27514"/>
                  </a:cubicBezTo>
                  <a:cubicBezTo>
                    <a:pt x="18807" y="26814"/>
                    <a:pt x="21642" y="24679"/>
                    <a:pt x="24811" y="10035"/>
                  </a:cubicBezTo>
                  <a:cubicBezTo>
                    <a:pt x="25111" y="8434"/>
                    <a:pt x="25478" y="6866"/>
                    <a:pt x="25979" y="5298"/>
                  </a:cubicBezTo>
                  <a:cubicBezTo>
                    <a:pt x="27313" y="4898"/>
                    <a:pt x="28147" y="3530"/>
                    <a:pt x="27847" y="2129"/>
                  </a:cubicBezTo>
                  <a:cubicBezTo>
                    <a:pt x="27604" y="886"/>
                    <a:pt x="26479" y="1"/>
                    <a:pt x="252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1923300" y="1364775"/>
              <a:ext cx="73400" cy="182100"/>
            </a:xfrm>
            <a:custGeom>
              <a:avLst/>
              <a:gdLst/>
              <a:ahLst/>
              <a:cxnLst/>
              <a:rect l="l" t="t" r="r" b="b"/>
              <a:pathLst>
                <a:path w="2936" h="7284" extrusionOk="0">
                  <a:moveTo>
                    <a:pt x="1253" y="1"/>
                  </a:moveTo>
                  <a:cubicBezTo>
                    <a:pt x="994" y="1"/>
                    <a:pt x="734" y="123"/>
                    <a:pt x="567" y="412"/>
                  </a:cubicBezTo>
                  <a:cubicBezTo>
                    <a:pt x="100" y="1546"/>
                    <a:pt x="0" y="2814"/>
                    <a:pt x="301" y="4015"/>
                  </a:cubicBezTo>
                  <a:cubicBezTo>
                    <a:pt x="501" y="4882"/>
                    <a:pt x="801" y="5749"/>
                    <a:pt x="1134" y="6583"/>
                  </a:cubicBezTo>
                  <a:lnTo>
                    <a:pt x="1235" y="6750"/>
                  </a:lnTo>
                  <a:cubicBezTo>
                    <a:pt x="1335" y="7050"/>
                    <a:pt x="1668" y="7284"/>
                    <a:pt x="2002" y="7284"/>
                  </a:cubicBezTo>
                  <a:cubicBezTo>
                    <a:pt x="2102" y="7284"/>
                    <a:pt x="2202" y="7250"/>
                    <a:pt x="2302" y="7217"/>
                  </a:cubicBezTo>
                  <a:cubicBezTo>
                    <a:pt x="2736" y="7050"/>
                    <a:pt x="2936" y="6550"/>
                    <a:pt x="2769" y="6149"/>
                  </a:cubicBezTo>
                  <a:lnTo>
                    <a:pt x="2702" y="5949"/>
                  </a:lnTo>
                  <a:cubicBezTo>
                    <a:pt x="2369" y="5215"/>
                    <a:pt x="2102" y="4448"/>
                    <a:pt x="1935" y="3648"/>
                  </a:cubicBezTo>
                  <a:cubicBezTo>
                    <a:pt x="1702" y="2814"/>
                    <a:pt x="1735" y="1913"/>
                    <a:pt x="2068" y="1113"/>
                  </a:cubicBezTo>
                  <a:cubicBezTo>
                    <a:pt x="2291" y="490"/>
                    <a:pt x="1772" y="1"/>
                    <a:pt x="125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2026700" y="1447175"/>
              <a:ext cx="65900" cy="131400"/>
            </a:xfrm>
            <a:custGeom>
              <a:avLst/>
              <a:gdLst/>
              <a:ahLst/>
              <a:cxnLst/>
              <a:rect l="l" t="t" r="r" b="b"/>
              <a:pathLst>
                <a:path w="2636" h="5256" extrusionOk="0">
                  <a:moveTo>
                    <a:pt x="1111" y="1"/>
                  </a:moveTo>
                  <a:cubicBezTo>
                    <a:pt x="568" y="1"/>
                    <a:pt x="32" y="516"/>
                    <a:pt x="334" y="1186"/>
                  </a:cubicBezTo>
                  <a:cubicBezTo>
                    <a:pt x="1035" y="2687"/>
                    <a:pt x="668" y="3487"/>
                    <a:pt x="368" y="3954"/>
                  </a:cubicBezTo>
                  <a:cubicBezTo>
                    <a:pt x="1" y="4488"/>
                    <a:pt x="368" y="5222"/>
                    <a:pt x="1035" y="5255"/>
                  </a:cubicBezTo>
                  <a:cubicBezTo>
                    <a:pt x="1302" y="5255"/>
                    <a:pt x="1568" y="5122"/>
                    <a:pt x="1735" y="4888"/>
                  </a:cubicBezTo>
                  <a:cubicBezTo>
                    <a:pt x="2569" y="3654"/>
                    <a:pt x="2636" y="2186"/>
                    <a:pt x="1869" y="518"/>
                  </a:cubicBezTo>
                  <a:cubicBezTo>
                    <a:pt x="1704" y="154"/>
                    <a:pt x="1406" y="1"/>
                    <a:pt x="111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1847400" y="1515500"/>
              <a:ext cx="263550" cy="230925"/>
            </a:xfrm>
            <a:custGeom>
              <a:avLst/>
              <a:gdLst/>
              <a:ahLst/>
              <a:cxnLst/>
              <a:rect l="l" t="t" r="r" b="b"/>
              <a:pathLst>
                <a:path w="10542" h="9237" extrusionOk="0">
                  <a:moveTo>
                    <a:pt x="5253" y="1"/>
                  </a:moveTo>
                  <a:cubicBezTo>
                    <a:pt x="4465" y="1"/>
                    <a:pt x="3666" y="201"/>
                    <a:pt x="2936" y="621"/>
                  </a:cubicBezTo>
                  <a:cubicBezTo>
                    <a:pt x="735" y="1922"/>
                    <a:pt x="1" y="4757"/>
                    <a:pt x="1268" y="6959"/>
                  </a:cubicBezTo>
                  <a:cubicBezTo>
                    <a:pt x="2133" y="8422"/>
                    <a:pt x="3676" y="9237"/>
                    <a:pt x="5259" y="9237"/>
                  </a:cubicBezTo>
                  <a:cubicBezTo>
                    <a:pt x="6058" y="9237"/>
                    <a:pt x="6868" y="9029"/>
                    <a:pt x="7606" y="8593"/>
                  </a:cubicBezTo>
                  <a:cubicBezTo>
                    <a:pt x="9808" y="7326"/>
                    <a:pt x="10542" y="4490"/>
                    <a:pt x="9241" y="2289"/>
                  </a:cubicBezTo>
                  <a:cubicBezTo>
                    <a:pt x="8393" y="817"/>
                    <a:pt x="6844" y="1"/>
                    <a:pt x="5253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1827400" y="1399600"/>
              <a:ext cx="111775" cy="166450"/>
            </a:xfrm>
            <a:custGeom>
              <a:avLst/>
              <a:gdLst/>
              <a:ahLst/>
              <a:cxnLst/>
              <a:rect l="l" t="t" r="r" b="b"/>
              <a:pathLst>
                <a:path w="4471" h="6658" extrusionOk="0">
                  <a:moveTo>
                    <a:pt x="927" y="1"/>
                  </a:moveTo>
                  <a:cubicBezTo>
                    <a:pt x="589" y="1"/>
                    <a:pt x="251" y="194"/>
                    <a:pt x="134" y="620"/>
                  </a:cubicBezTo>
                  <a:cubicBezTo>
                    <a:pt x="0" y="1854"/>
                    <a:pt x="267" y="3055"/>
                    <a:pt x="934" y="4123"/>
                  </a:cubicBezTo>
                  <a:cubicBezTo>
                    <a:pt x="1401" y="5023"/>
                    <a:pt x="2068" y="5824"/>
                    <a:pt x="2869" y="6458"/>
                  </a:cubicBezTo>
                  <a:cubicBezTo>
                    <a:pt x="3002" y="6591"/>
                    <a:pt x="3169" y="6658"/>
                    <a:pt x="3369" y="6658"/>
                  </a:cubicBezTo>
                  <a:cubicBezTo>
                    <a:pt x="4137" y="6624"/>
                    <a:pt x="4470" y="5657"/>
                    <a:pt x="3870" y="5157"/>
                  </a:cubicBezTo>
                  <a:cubicBezTo>
                    <a:pt x="3236" y="4623"/>
                    <a:pt x="2736" y="3989"/>
                    <a:pt x="2369" y="3289"/>
                  </a:cubicBezTo>
                  <a:cubicBezTo>
                    <a:pt x="1902" y="2555"/>
                    <a:pt x="1701" y="1721"/>
                    <a:pt x="1768" y="854"/>
                  </a:cubicBezTo>
                  <a:cubicBezTo>
                    <a:pt x="1787" y="312"/>
                    <a:pt x="1356" y="1"/>
                    <a:pt x="9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1765575" y="1509475"/>
              <a:ext cx="159425" cy="132475"/>
            </a:xfrm>
            <a:custGeom>
              <a:avLst/>
              <a:gdLst/>
              <a:ahLst/>
              <a:cxnLst/>
              <a:rect l="l" t="t" r="r" b="b"/>
              <a:pathLst>
                <a:path w="6377" h="5299" extrusionOk="0">
                  <a:moveTo>
                    <a:pt x="1255" y="1"/>
                  </a:moveTo>
                  <a:cubicBezTo>
                    <a:pt x="696" y="1"/>
                    <a:pt x="1" y="533"/>
                    <a:pt x="338" y="1095"/>
                  </a:cubicBezTo>
                  <a:cubicBezTo>
                    <a:pt x="739" y="2129"/>
                    <a:pt x="1406" y="3063"/>
                    <a:pt x="2273" y="3797"/>
                  </a:cubicBezTo>
                  <a:cubicBezTo>
                    <a:pt x="3074" y="4464"/>
                    <a:pt x="4008" y="4965"/>
                    <a:pt x="5042" y="5232"/>
                  </a:cubicBezTo>
                  <a:cubicBezTo>
                    <a:pt x="5108" y="5265"/>
                    <a:pt x="5209" y="5298"/>
                    <a:pt x="5275" y="5298"/>
                  </a:cubicBezTo>
                  <a:cubicBezTo>
                    <a:pt x="6176" y="5232"/>
                    <a:pt x="6376" y="3997"/>
                    <a:pt x="5542" y="3664"/>
                  </a:cubicBezTo>
                  <a:cubicBezTo>
                    <a:pt x="4742" y="3464"/>
                    <a:pt x="3974" y="3063"/>
                    <a:pt x="3307" y="2530"/>
                  </a:cubicBezTo>
                  <a:cubicBezTo>
                    <a:pt x="2673" y="1963"/>
                    <a:pt x="2173" y="1229"/>
                    <a:pt x="1839" y="428"/>
                  </a:cubicBezTo>
                  <a:cubicBezTo>
                    <a:pt x="1763" y="124"/>
                    <a:pt x="1525" y="1"/>
                    <a:pt x="12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2643800" y="830500"/>
              <a:ext cx="384475" cy="447350"/>
            </a:xfrm>
            <a:custGeom>
              <a:avLst/>
              <a:gdLst/>
              <a:ahLst/>
              <a:cxnLst/>
              <a:rect l="l" t="t" r="r" b="b"/>
              <a:pathLst>
                <a:path w="15379" h="17894" extrusionOk="0">
                  <a:moveTo>
                    <a:pt x="1" y="1"/>
                  </a:moveTo>
                  <a:cubicBezTo>
                    <a:pt x="168" y="2002"/>
                    <a:pt x="835" y="3970"/>
                    <a:pt x="1936" y="5638"/>
                  </a:cubicBezTo>
                  <a:cubicBezTo>
                    <a:pt x="3003" y="7239"/>
                    <a:pt x="3937" y="8574"/>
                    <a:pt x="3937" y="10208"/>
                  </a:cubicBezTo>
                  <a:lnTo>
                    <a:pt x="3937" y="14378"/>
                  </a:lnTo>
                  <a:cubicBezTo>
                    <a:pt x="3937" y="14378"/>
                    <a:pt x="6432" y="17893"/>
                    <a:pt x="10089" y="17893"/>
                  </a:cubicBezTo>
                  <a:cubicBezTo>
                    <a:pt x="10399" y="17893"/>
                    <a:pt x="10717" y="17868"/>
                    <a:pt x="11042" y="17814"/>
                  </a:cubicBezTo>
                  <a:cubicBezTo>
                    <a:pt x="15379" y="17080"/>
                    <a:pt x="11075" y="14078"/>
                    <a:pt x="11075" y="14078"/>
                  </a:cubicBezTo>
                  <a:lnTo>
                    <a:pt x="11075" y="10475"/>
                  </a:lnTo>
                  <a:cubicBezTo>
                    <a:pt x="11075" y="10475"/>
                    <a:pt x="11609" y="5938"/>
                    <a:pt x="8774" y="3070"/>
                  </a:cubicBezTo>
                  <a:cubicBezTo>
                    <a:pt x="5905" y="2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2627975" y="598300"/>
              <a:ext cx="493700" cy="539450"/>
            </a:xfrm>
            <a:custGeom>
              <a:avLst/>
              <a:gdLst/>
              <a:ahLst/>
              <a:cxnLst/>
              <a:rect l="l" t="t" r="r" b="b"/>
              <a:pathLst>
                <a:path w="19748" h="21578" extrusionOk="0">
                  <a:moveTo>
                    <a:pt x="9448" y="1"/>
                  </a:moveTo>
                  <a:cubicBezTo>
                    <a:pt x="7790" y="1"/>
                    <a:pt x="6229" y="373"/>
                    <a:pt x="5070" y="1116"/>
                  </a:cubicBezTo>
                  <a:cubicBezTo>
                    <a:pt x="1034" y="3685"/>
                    <a:pt x="0" y="7221"/>
                    <a:pt x="634" y="10590"/>
                  </a:cubicBezTo>
                  <a:cubicBezTo>
                    <a:pt x="4837" y="10823"/>
                    <a:pt x="5804" y="14659"/>
                    <a:pt x="6638" y="17428"/>
                  </a:cubicBezTo>
                  <a:cubicBezTo>
                    <a:pt x="7272" y="19663"/>
                    <a:pt x="7972" y="20263"/>
                    <a:pt x="8773" y="20630"/>
                  </a:cubicBezTo>
                  <a:cubicBezTo>
                    <a:pt x="10490" y="21358"/>
                    <a:pt x="12739" y="21577"/>
                    <a:pt x="14393" y="21577"/>
                  </a:cubicBezTo>
                  <a:cubicBezTo>
                    <a:pt x="14635" y="21577"/>
                    <a:pt x="14865" y="21573"/>
                    <a:pt x="15078" y="21564"/>
                  </a:cubicBezTo>
                  <a:cubicBezTo>
                    <a:pt x="16812" y="21464"/>
                    <a:pt x="17880" y="19930"/>
                    <a:pt x="18380" y="18062"/>
                  </a:cubicBezTo>
                  <a:cubicBezTo>
                    <a:pt x="19214" y="15060"/>
                    <a:pt x="19748" y="12191"/>
                    <a:pt x="18880" y="6720"/>
                  </a:cubicBezTo>
                  <a:cubicBezTo>
                    <a:pt x="18169" y="2241"/>
                    <a:pt x="13518" y="1"/>
                    <a:pt x="9448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2794700" y="813825"/>
              <a:ext cx="317800" cy="166975"/>
            </a:xfrm>
            <a:custGeom>
              <a:avLst/>
              <a:gdLst/>
              <a:ahLst/>
              <a:cxnLst/>
              <a:rect l="l" t="t" r="r" b="b"/>
              <a:pathLst>
                <a:path w="12712" h="6679" extrusionOk="0">
                  <a:moveTo>
                    <a:pt x="12478" y="1"/>
                  </a:moveTo>
                  <a:cubicBezTo>
                    <a:pt x="11577" y="568"/>
                    <a:pt x="10543" y="901"/>
                    <a:pt x="9509" y="1035"/>
                  </a:cubicBezTo>
                  <a:cubicBezTo>
                    <a:pt x="8373" y="1181"/>
                    <a:pt x="7220" y="1256"/>
                    <a:pt x="6067" y="1256"/>
                  </a:cubicBezTo>
                  <a:cubicBezTo>
                    <a:pt x="4852" y="1256"/>
                    <a:pt x="3636" y="1173"/>
                    <a:pt x="2438" y="1001"/>
                  </a:cubicBezTo>
                  <a:cubicBezTo>
                    <a:pt x="2131" y="961"/>
                    <a:pt x="1867" y="942"/>
                    <a:pt x="1641" y="942"/>
                  </a:cubicBezTo>
                  <a:cubicBezTo>
                    <a:pt x="0" y="942"/>
                    <a:pt x="359" y="1962"/>
                    <a:pt x="770" y="3370"/>
                  </a:cubicBezTo>
                  <a:cubicBezTo>
                    <a:pt x="1270" y="5038"/>
                    <a:pt x="2704" y="6539"/>
                    <a:pt x="6674" y="6672"/>
                  </a:cubicBezTo>
                  <a:cubicBezTo>
                    <a:pt x="6839" y="6676"/>
                    <a:pt x="7002" y="6678"/>
                    <a:pt x="7161" y="6678"/>
                  </a:cubicBezTo>
                  <a:cubicBezTo>
                    <a:pt x="9546" y="6678"/>
                    <a:pt x="11294" y="6213"/>
                    <a:pt x="12545" y="5338"/>
                  </a:cubicBezTo>
                  <a:cubicBezTo>
                    <a:pt x="12712" y="3570"/>
                    <a:pt x="12712" y="1769"/>
                    <a:pt x="1247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2682175" y="598675"/>
              <a:ext cx="420325" cy="539575"/>
            </a:xfrm>
            <a:custGeom>
              <a:avLst/>
              <a:gdLst/>
              <a:ahLst/>
              <a:cxnLst/>
              <a:rect l="l" t="t" r="r" b="b"/>
              <a:pathLst>
                <a:path w="16813" h="21583" extrusionOk="0">
                  <a:moveTo>
                    <a:pt x="8707" y="234"/>
                  </a:moveTo>
                  <a:cubicBezTo>
                    <a:pt x="9707" y="568"/>
                    <a:pt x="10608" y="1101"/>
                    <a:pt x="11375" y="1768"/>
                  </a:cubicBezTo>
                  <a:cubicBezTo>
                    <a:pt x="13010" y="3169"/>
                    <a:pt x="14110" y="5271"/>
                    <a:pt x="14677" y="7939"/>
                  </a:cubicBezTo>
                  <a:cubicBezTo>
                    <a:pt x="14281" y="8036"/>
                    <a:pt x="13769" y="8110"/>
                    <a:pt x="13244" y="8110"/>
                  </a:cubicBezTo>
                  <a:cubicBezTo>
                    <a:pt x="12309" y="8110"/>
                    <a:pt x="11335" y="7874"/>
                    <a:pt x="10908" y="7106"/>
                  </a:cubicBezTo>
                  <a:lnTo>
                    <a:pt x="10741" y="6805"/>
                  </a:lnTo>
                  <a:cubicBezTo>
                    <a:pt x="10041" y="5471"/>
                    <a:pt x="9374" y="4170"/>
                    <a:pt x="6238" y="3203"/>
                  </a:cubicBezTo>
                  <a:cubicBezTo>
                    <a:pt x="5404" y="2936"/>
                    <a:pt x="4537" y="2802"/>
                    <a:pt x="3670" y="2769"/>
                  </a:cubicBezTo>
                  <a:cubicBezTo>
                    <a:pt x="3770" y="2636"/>
                    <a:pt x="3870" y="2536"/>
                    <a:pt x="3970" y="2436"/>
                  </a:cubicBezTo>
                  <a:cubicBezTo>
                    <a:pt x="5271" y="1201"/>
                    <a:pt x="6939" y="434"/>
                    <a:pt x="8707" y="234"/>
                  </a:cubicBezTo>
                  <a:close/>
                  <a:moveTo>
                    <a:pt x="7706" y="0"/>
                  </a:moveTo>
                  <a:cubicBezTo>
                    <a:pt x="6205" y="334"/>
                    <a:pt x="4804" y="1068"/>
                    <a:pt x="3703" y="2135"/>
                  </a:cubicBezTo>
                  <a:cubicBezTo>
                    <a:pt x="3503" y="2335"/>
                    <a:pt x="3303" y="2536"/>
                    <a:pt x="3136" y="2736"/>
                  </a:cubicBezTo>
                  <a:cubicBezTo>
                    <a:pt x="2202" y="2769"/>
                    <a:pt x="1335" y="2903"/>
                    <a:pt x="467" y="3169"/>
                  </a:cubicBezTo>
                  <a:cubicBezTo>
                    <a:pt x="301" y="3336"/>
                    <a:pt x="134" y="3536"/>
                    <a:pt x="0" y="3736"/>
                  </a:cubicBezTo>
                  <a:cubicBezTo>
                    <a:pt x="901" y="3403"/>
                    <a:pt x="1835" y="3236"/>
                    <a:pt x="2802" y="3169"/>
                  </a:cubicBezTo>
                  <a:lnTo>
                    <a:pt x="2802" y="3169"/>
                  </a:lnTo>
                  <a:cubicBezTo>
                    <a:pt x="801" y="5805"/>
                    <a:pt x="534" y="9240"/>
                    <a:pt x="567" y="11075"/>
                  </a:cubicBezTo>
                  <a:cubicBezTo>
                    <a:pt x="701" y="11142"/>
                    <a:pt x="834" y="11242"/>
                    <a:pt x="968" y="11309"/>
                  </a:cubicBezTo>
                  <a:cubicBezTo>
                    <a:pt x="934" y="9541"/>
                    <a:pt x="1101" y="5838"/>
                    <a:pt x="3336" y="3169"/>
                  </a:cubicBezTo>
                  <a:cubicBezTo>
                    <a:pt x="4270" y="3169"/>
                    <a:pt x="5204" y="3336"/>
                    <a:pt x="6105" y="3603"/>
                  </a:cubicBezTo>
                  <a:cubicBezTo>
                    <a:pt x="9107" y="4537"/>
                    <a:pt x="9741" y="5738"/>
                    <a:pt x="10408" y="7005"/>
                  </a:cubicBezTo>
                  <a:lnTo>
                    <a:pt x="10575" y="7306"/>
                  </a:lnTo>
                  <a:cubicBezTo>
                    <a:pt x="11075" y="8240"/>
                    <a:pt x="12176" y="8540"/>
                    <a:pt x="13243" y="8540"/>
                  </a:cubicBezTo>
                  <a:cubicBezTo>
                    <a:pt x="13777" y="8540"/>
                    <a:pt x="14277" y="8473"/>
                    <a:pt x="14778" y="8373"/>
                  </a:cubicBezTo>
                  <a:cubicBezTo>
                    <a:pt x="14978" y="9541"/>
                    <a:pt x="15111" y="10742"/>
                    <a:pt x="15144" y="11976"/>
                  </a:cubicBezTo>
                  <a:cubicBezTo>
                    <a:pt x="15278" y="17747"/>
                    <a:pt x="14077" y="20148"/>
                    <a:pt x="13043" y="21149"/>
                  </a:cubicBezTo>
                  <a:cubicBezTo>
                    <a:pt x="12876" y="21316"/>
                    <a:pt x="12643" y="21449"/>
                    <a:pt x="12409" y="21583"/>
                  </a:cubicBezTo>
                  <a:lnTo>
                    <a:pt x="12910" y="21583"/>
                  </a:lnTo>
                  <a:cubicBezTo>
                    <a:pt x="13010" y="21583"/>
                    <a:pt x="13110" y="21583"/>
                    <a:pt x="13210" y="21549"/>
                  </a:cubicBezTo>
                  <a:cubicBezTo>
                    <a:pt x="13310" y="21516"/>
                    <a:pt x="13276" y="21516"/>
                    <a:pt x="13310" y="21483"/>
                  </a:cubicBezTo>
                  <a:cubicBezTo>
                    <a:pt x="14444" y="20448"/>
                    <a:pt x="15745" y="17947"/>
                    <a:pt x="15578" y="11976"/>
                  </a:cubicBezTo>
                  <a:cubicBezTo>
                    <a:pt x="15545" y="10742"/>
                    <a:pt x="15411" y="9507"/>
                    <a:pt x="15178" y="8306"/>
                  </a:cubicBezTo>
                  <a:cubicBezTo>
                    <a:pt x="15812" y="8140"/>
                    <a:pt x="16379" y="7773"/>
                    <a:pt x="16812" y="7272"/>
                  </a:cubicBezTo>
                  <a:cubicBezTo>
                    <a:pt x="16779" y="7106"/>
                    <a:pt x="16746" y="6905"/>
                    <a:pt x="16712" y="6705"/>
                  </a:cubicBezTo>
                  <a:cubicBezTo>
                    <a:pt x="16712" y="6705"/>
                    <a:pt x="16712" y="6672"/>
                    <a:pt x="16712" y="6672"/>
                  </a:cubicBezTo>
                  <a:cubicBezTo>
                    <a:pt x="16345" y="7272"/>
                    <a:pt x="15778" y="7706"/>
                    <a:pt x="15078" y="7839"/>
                  </a:cubicBezTo>
                  <a:cubicBezTo>
                    <a:pt x="14511" y="5071"/>
                    <a:pt x="13343" y="2936"/>
                    <a:pt x="11675" y="1468"/>
                  </a:cubicBezTo>
                  <a:cubicBezTo>
                    <a:pt x="11175" y="1001"/>
                    <a:pt x="10608" y="634"/>
                    <a:pt x="10007" y="334"/>
                  </a:cubicBezTo>
                  <a:cubicBezTo>
                    <a:pt x="9240" y="134"/>
                    <a:pt x="8473" y="34"/>
                    <a:pt x="77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2922550" y="877925"/>
              <a:ext cx="90450" cy="46850"/>
            </a:xfrm>
            <a:custGeom>
              <a:avLst/>
              <a:gdLst/>
              <a:ahLst/>
              <a:cxnLst/>
              <a:rect l="l" t="t" r="r" b="b"/>
              <a:pathLst>
                <a:path w="3618" h="1874" extrusionOk="0">
                  <a:moveTo>
                    <a:pt x="1812" y="1"/>
                  </a:moveTo>
                  <a:cubicBezTo>
                    <a:pt x="1773" y="1"/>
                    <a:pt x="1734" y="2"/>
                    <a:pt x="1693" y="5"/>
                  </a:cubicBezTo>
                  <a:cubicBezTo>
                    <a:pt x="470" y="71"/>
                    <a:pt x="1" y="1874"/>
                    <a:pt x="284" y="1874"/>
                  </a:cubicBezTo>
                  <a:cubicBezTo>
                    <a:pt x="287" y="1874"/>
                    <a:pt x="290" y="1873"/>
                    <a:pt x="292" y="1873"/>
                  </a:cubicBezTo>
                  <a:cubicBezTo>
                    <a:pt x="693" y="1840"/>
                    <a:pt x="960" y="1006"/>
                    <a:pt x="1727" y="839"/>
                  </a:cubicBezTo>
                  <a:cubicBezTo>
                    <a:pt x="1775" y="831"/>
                    <a:pt x="1821" y="827"/>
                    <a:pt x="1867" y="827"/>
                  </a:cubicBezTo>
                  <a:cubicBezTo>
                    <a:pt x="2532" y="827"/>
                    <a:pt x="2904" y="1674"/>
                    <a:pt x="3243" y="1674"/>
                  </a:cubicBezTo>
                  <a:cubicBezTo>
                    <a:pt x="3249" y="1674"/>
                    <a:pt x="3255" y="1674"/>
                    <a:pt x="3261" y="1673"/>
                  </a:cubicBezTo>
                  <a:cubicBezTo>
                    <a:pt x="3618" y="1641"/>
                    <a:pt x="3155" y="1"/>
                    <a:pt x="1812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3067450" y="861050"/>
              <a:ext cx="78850" cy="43700"/>
            </a:xfrm>
            <a:custGeom>
              <a:avLst/>
              <a:gdLst/>
              <a:ahLst/>
              <a:cxnLst/>
              <a:rect l="l" t="t" r="r" b="b"/>
              <a:pathLst>
                <a:path w="3154" h="1748" extrusionOk="0">
                  <a:moveTo>
                    <a:pt x="1595" y="0"/>
                  </a:moveTo>
                  <a:cubicBezTo>
                    <a:pt x="1532" y="0"/>
                    <a:pt x="1468" y="4"/>
                    <a:pt x="1401" y="13"/>
                  </a:cubicBezTo>
                  <a:cubicBezTo>
                    <a:pt x="301" y="113"/>
                    <a:pt x="0" y="1748"/>
                    <a:pt x="267" y="1748"/>
                  </a:cubicBezTo>
                  <a:cubicBezTo>
                    <a:pt x="601" y="1681"/>
                    <a:pt x="801" y="914"/>
                    <a:pt x="1468" y="747"/>
                  </a:cubicBezTo>
                  <a:cubicBezTo>
                    <a:pt x="1527" y="732"/>
                    <a:pt x="1583" y="726"/>
                    <a:pt x="1638" y="726"/>
                  </a:cubicBezTo>
                  <a:cubicBezTo>
                    <a:pt x="2193" y="726"/>
                    <a:pt x="2550" y="1415"/>
                    <a:pt x="2850" y="1415"/>
                  </a:cubicBezTo>
                  <a:cubicBezTo>
                    <a:pt x="2856" y="1415"/>
                    <a:pt x="2863" y="1415"/>
                    <a:pt x="2869" y="1414"/>
                  </a:cubicBezTo>
                  <a:cubicBezTo>
                    <a:pt x="3153" y="1351"/>
                    <a:pt x="2719" y="0"/>
                    <a:pt x="1595" y="0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389350" y="631200"/>
              <a:ext cx="816425" cy="1456075"/>
            </a:xfrm>
            <a:custGeom>
              <a:avLst/>
              <a:gdLst/>
              <a:ahLst/>
              <a:cxnLst/>
              <a:rect l="l" t="t" r="r" b="b"/>
              <a:pathLst>
                <a:path w="32657" h="58243" extrusionOk="0">
                  <a:moveTo>
                    <a:pt x="32657" y="0"/>
                  </a:moveTo>
                  <a:cubicBezTo>
                    <a:pt x="32590" y="5004"/>
                    <a:pt x="30622" y="9974"/>
                    <a:pt x="26786" y="14477"/>
                  </a:cubicBezTo>
                  <a:cubicBezTo>
                    <a:pt x="24551" y="17046"/>
                    <a:pt x="21916" y="19281"/>
                    <a:pt x="19047" y="21149"/>
                  </a:cubicBezTo>
                  <a:cubicBezTo>
                    <a:pt x="13543" y="24718"/>
                    <a:pt x="6972" y="27253"/>
                    <a:pt x="0" y="28654"/>
                  </a:cubicBezTo>
                  <a:lnTo>
                    <a:pt x="0" y="58242"/>
                  </a:lnTo>
                  <a:cubicBezTo>
                    <a:pt x="6938" y="56841"/>
                    <a:pt x="13510" y="54339"/>
                    <a:pt x="19047" y="50737"/>
                  </a:cubicBezTo>
                  <a:cubicBezTo>
                    <a:pt x="27987" y="44899"/>
                    <a:pt x="32557" y="37260"/>
                    <a:pt x="32657" y="29622"/>
                  </a:cubicBezTo>
                  <a:lnTo>
                    <a:pt x="32657" y="0"/>
                  </a:lnTo>
                  <a:close/>
                </a:path>
              </a:pathLst>
            </a:custGeom>
            <a:solidFill>
              <a:srgbClr val="FFFFFF">
                <a:alpha val="49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3389350" y="631200"/>
              <a:ext cx="816425" cy="1456075"/>
            </a:xfrm>
            <a:custGeom>
              <a:avLst/>
              <a:gdLst/>
              <a:ahLst/>
              <a:cxnLst/>
              <a:rect l="l" t="t" r="r" b="b"/>
              <a:pathLst>
                <a:path w="32657" h="58243" fill="none" extrusionOk="0">
                  <a:moveTo>
                    <a:pt x="19047" y="21149"/>
                  </a:moveTo>
                  <a:cubicBezTo>
                    <a:pt x="21916" y="19281"/>
                    <a:pt x="24551" y="17046"/>
                    <a:pt x="26786" y="14477"/>
                  </a:cubicBezTo>
                  <a:cubicBezTo>
                    <a:pt x="30622" y="9974"/>
                    <a:pt x="32590" y="5004"/>
                    <a:pt x="32657" y="0"/>
                  </a:cubicBezTo>
                  <a:lnTo>
                    <a:pt x="32657" y="29622"/>
                  </a:lnTo>
                  <a:cubicBezTo>
                    <a:pt x="32557" y="37260"/>
                    <a:pt x="27987" y="44899"/>
                    <a:pt x="19047" y="50737"/>
                  </a:cubicBezTo>
                  <a:cubicBezTo>
                    <a:pt x="13510" y="54339"/>
                    <a:pt x="6938" y="56841"/>
                    <a:pt x="0" y="58242"/>
                  </a:cubicBezTo>
                  <a:lnTo>
                    <a:pt x="0" y="28654"/>
                  </a:lnTo>
                  <a:cubicBezTo>
                    <a:pt x="6972" y="27253"/>
                    <a:pt x="13543" y="24718"/>
                    <a:pt x="19047" y="21149"/>
                  </a:cubicBezTo>
                  <a:close/>
                </a:path>
              </a:pathLst>
            </a:custGeom>
            <a:solidFill>
              <a:srgbClr val="FFFFFF">
                <a:alpha val="49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1648925" y="824675"/>
              <a:ext cx="1915575" cy="1282350"/>
            </a:xfrm>
            <a:custGeom>
              <a:avLst/>
              <a:gdLst/>
              <a:ahLst/>
              <a:cxnLst/>
              <a:rect l="l" t="t" r="r" b="b"/>
              <a:pathLst>
                <a:path w="76623" h="51294" extrusionOk="0">
                  <a:moveTo>
                    <a:pt x="76622" y="0"/>
                  </a:moveTo>
                  <a:cubicBezTo>
                    <a:pt x="75154" y="1068"/>
                    <a:pt x="73620" y="2068"/>
                    <a:pt x="72052" y="3002"/>
                  </a:cubicBezTo>
                  <a:cubicBezTo>
                    <a:pt x="65614" y="6705"/>
                    <a:pt x="57976" y="9274"/>
                    <a:pt x="49870" y="10741"/>
                  </a:cubicBezTo>
                  <a:cubicBezTo>
                    <a:pt x="45958" y="11444"/>
                    <a:pt x="40271" y="11869"/>
                    <a:pt x="33902" y="11869"/>
                  </a:cubicBezTo>
                  <a:cubicBezTo>
                    <a:pt x="22727" y="11869"/>
                    <a:pt x="9456" y="10560"/>
                    <a:pt x="1" y="7139"/>
                  </a:cubicBezTo>
                  <a:lnTo>
                    <a:pt x="1" y="45266"/>
                  </a:lnTo>
                  <a:cubicBezTo>
                    <a:pt x="9254" y="49543"/>
                    <a:pt x="21302" y="51293"/>
                    <a:pt x="32417" y="51293"/>
                  </a:cubicBezTo>
                  <a:cubicBezTo>
                    <a:pt x="38814" y="51293"/>
                    <a:pt x="44901" y="50714"/>
                    <a:pt x="49970" y="49703"/>
                  </a:cubicBezTo>
                  <a:cubicBezTo>
                    <a:pt x="58543" y="47968"/>
                    <a:pt x="65648" y="44832"/>
                    <a:pt x="72052" y="41130"/>
                  </a:cubicBezTo>
                  <a:cubicBezTo>
                    <a:pt x="73620" y="40229"/>
                    <a:pt x="75154" y="39228"/>
                    <a:pt x="76622" y="38128"/>
                  </a:cubicBezTo>
                  <a:lnTo>
                    <a:pt x="76622" y="0"/>
                  </a:lnTo>
                  <a:close/>
                </a:path>
              </a:pathLst>
            </a:custGeom>
            <a:solidFill>
              <a:srgbClr val="FFFFFF">
                <a:alpha val="49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1648925" y="824675"/>
              <a:ext cx="1915575" cy="1311800"/>
            </a:xfrm>
            <a:custGeom>
              <a:avLst/>
              <a:gdLst/>
              <a:ahLst/>
              <a:cxnLst/>
              <a:rect l="l" t="t" r="r" b="b"/>
              <a:pathLst>
                <a:path w="76623" h="52472" fill="none" extrusionOk="0">
                  <a:moveTo>
                    <a:pt x="1" y="7139"/>
                  </a:moveTo>
                  <a:lnTo>
                    <a:pt x="1" y="45266"/>
                  </a:lnTo>
                  <a:cubicBezTo>
                    <a:pt x="14578" y="52004"/>
                    <a:pt x="36093" y="52471"/>
                    <a:pt x="49970" y="49703"/>
                  </a:cubicBezTo>
                  <a:cubicBezTo>
                    <a:pt x="58543" y="47968"/>
                    <a:pt x="65648" y="44832"/>
                    <a:pt x="72052" y="41130"/>
                  </a:cubicBezTo>
                  <a:cubicBezTo>
                    <a:pt x="73620" y="40229"/>
                    <a:pt x="75154" y="39228"/>
                    <a:pt x="76622" y="38128"/>
                  </a:cubicBezTo>
                  <a:lnTo>
                    <a:pt x="76622" y="0"/>
                  </a:lnTo>
                  <a:cubicBezTo>
                    <a:pt x="75154" y="1068"/>
                    <a:pt x="73620" y="2068"/>
                    <a:pt x="72052" y="3002"/>
                  </a:cubicBezTo>
                  <a:cubicBezTo>
                    <a:pt x="65614" y="6705"/>
                    <a:pt x="57976" y="9274"/>
                    <a:pt x="49870" y="10741"/>
                  </a:cubicBezTo>
                  <a:cubicBezTo>
                    <a:pt x="39095" y="12676"/>
                    <a:pt x="14845" y="12509"/>
                    <a:pt x="1" y="7139"/>
                  </a:cubicBezTo>
                  <a:close/>
                </a:path>
              </a:pathLst>
            </a:custGeom>
            <a:solidFill>
              <a:srgbClr val="FFFFFF">
                <a:alpha val="49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4541000" y="1184100"/>
              <a:ext cx="630475" cy="645475"/>
            </a:xfrm>
            <a:custGeom>
              <a:avLst/>
              <a:gdLst/>
              <a:ahLst/>
              <a:cxnLst/>
              <a:rect l="l" t="t" r="r" b="b"/>
              <a:pathLst>
                <a:path w="25219" h="25819" extrusionOk="0">
                  <a:moveTo>
                    <a:pt x="25218" y="0"/>
                  </a:moveTo>
                  <a:cubicBezTo>
                    <a:pt x="20548" y="0"/>
                    <a:pt x="19114" y="1635"/>
                    <a:pt x="17246" y="4303"/>
                  </a:cubicBezTo>
                  <a:cubicBezTo>
                    <a:pt x="15378" y="6972"/>
                    <a:pt x="9007" y="17112"/>
                    <a:pt x="9007" y="17112"/>
                  </a:cubicBezTo>
                  <a:lnTo>
                    <a:pt x="0" y="20582"/>
                  </a:lnTo>
                  <a:lnTo>
                    <a:pt x="1201" y="25819"/>
                  </a:lnTo>
                  <a:cubicBezTo>
                    <a:pt x="1201" y="25819"/>
                    <a:pt x="8807" y="24318"/>
                    <a:pt x="12709" y="23517"/>
                  </a:cubicBezTo>
                  <a:cubicBezTo>
                    <a:pt x="13744" y="23350"/>
                    <a:pt x="14644" y="22750"/>
                    <a:pt x="15178" y="21849"/>
                  </a:cubicBezTo>
                  <a:cubicBezTo>
                    <a:pt x="15678" y="21082"/>
                    <a:pt x="20682" y="13176"/>
                    <a:pt x="20682" y="13176"/>
                  </a:cubicBezTo>
                  <a:lnTo>
                    <a:pt x="2521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4395050" y="1491825"/>
              <a:ext cx="547100" cy="661325"/>
            </a:xfrm>
            <a:custGeom>
              <a:avLst/>
              <a:gdLst/>
              <a:ahLst/>
              <a:cxnLst/>
              <a:rect l="l" t="t" r="r" b="b"/>
              <a:pathLst>
                <a:path w="21884" h="26453" extrusionOk="0">
                  <a:moveTo>
                    <a:pt x="368" y="0"/>
                  </a:moveTo>
                  <a:lnTo>
                    <a:pt x="1" y="400"/>
                  </a:lnTo>
                  <a:lnTo>
                    <a:pt x="5471" y="20448"/>
                  </a:lnTo>
                  <a:lnTo>
                    <a:pt x="21516" y="26452"/>
                  </a:lnTo>
                  <a:lnTo>
                    <a:pt x="21883" y="26052"/>
                  </a:lnTo>
                  <a:lnTo>
                    <a:pt x="17247" y="5971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4817025" y="1641075"/>
              <a:ext cx="125125" cy="512075"/>
            </a:xfrm>
            <a:custGeom>
              <a:avLst/>
              <a:gdLst/>
              <a:ahLst/>
              <a:cxnLst/>
              <a:rect l="l" t="t" r="r" b="b"/>
              <a:pathLst>
                <a:path w="5005" h="20483" extrusionOk="0">
                  <a:moveTo>
                    <a:pt x="368" y="1"/>
                  </a:moveTo>
                  <a:lnTo>
                    <a:pt x="1" y="401"/>
                  </a:lnTo>
                  <a:lnTo>
                    <a:pt x="4637" y="20482"/>
                  </a:lnTo>
                  <a:lnTo>
                    <a:pt x="5004" y="20082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rgbClr val="00000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4395050" y="1501825"/>
              <a:ext cx="537925" cy="651325"/>
            </a:xfrm>
            <a:custGeom>
              <a:avLst/>
              <a:gdLst/>
              <a:ahLst/>
              <a:cxnLst/>
              <a:rect l="l" t="t" r="r" b="b"/>
              <a:pathLst>
                <a:path w="21517" h="26053" extrusionOk="0">
                  <a:moveTo>
                    <a:pt x="1" y="0"/>
                  </a:moveTo>
                  <a:lnTo>
                    <a:pt x="5471" y="20048"/>
                  </a:lnTo>
                  <a:lnTo>
                    <a:pt x="21516" y="26052"/>
                  </a:lnTo>
                  <a:lnTo>
                    <a:pt x="16880" y="5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4503475" y="1899600"/>
              <a:ext cx="90925" cy="29575"/>
            </a:xfrm>
            <a:custGeom>
              <a:avLst/>
              <a:gdLst/>
              <a:ahLst/>
              <a:cxnLst/>
              <a:rect l="l" t="t" r="r" b="b"/>
              <a:pathLst>
                <a:path w="3637" h="1183" extrusionOk="0">
                  <a:moveTo>
                    <a:pt x="0" y="1"/>
                  </a:moveTo>
                  <a:lnTo>
                    <a:pt x="301" y="1168"/>
                  </a:lnTo>
                  <a:cubicBezTo>
                    <a:pt x="439" y="1178"/>
                    <a:pt x="574" y="1183"/>
                    <a:pt x="706" y="1183"/>
                  </a:cubicBezTo>
                  <a:cubicBezTo>
                    <a:pt x="2385" y="1183"/>
                    <a:pt x="3513" y="439"/>
                    <a:pt x="3636" y="6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4517900" y="1583350"/>
              <a:ext cx="200750" cy="91125"/>
            </a:xfrm>
            <a:custGeom>
              <a:avLst/>
              <a:gdLst/>
              <a:ahLst/>
              <a:cxnLst/>
              <a:rect l="l" t="t" r="r" b="b"/>
              <a:pathLst>
                <a:path w="8030" h="3645" extrusionOk="0">
                  <a:moveTo>
                    <a:pt x="311" y="0"/>
                  </a:moveTo>
                  <a:cubicBezTo>
                    <a:pt x="106" y="0"/>
                    <a:pt x="0" y="67"/>
                    <a:pt x="24" y="208"/>
                  </a:cubicBezTo>
                  <a:cubicBezTo>
                    <a:pt x="90" y="575"/>
                    <a:pt x="157" y="876"/>
                    <a:pt x="157" y="876"/>
                  </a:cubicBezTo>
                  <a:lnTo>
                    <a:pt x="8029" y="3644"/>
                  </a:lnTo>
                  <a:lnTo>
                    <a:pt x="7896" y="2977"/>
                  </a:lnTo>
                  <a:cubicBezTo>
                    <a:pt x="7796" y="2610"/>
                    <a:pt x="6595" y="2143"/>
                    <a:pt x="5294" y="1543"/>
                  </a:cubicBezTo>
                  <a:lnTo>
                    <a:pt x="2225" y="609"/>
                  </a:lnTo>
                  <a:cubicBezTo>
                    <a:pt x="1385" y="221"/>
                    <a:pt x="684" y="0"/>
                    <a:pt x="3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4496400" y="1522300"/>
              <a:ext cx="217250" cy="92125"/>
            </a:xfrm>
            <a:custGeom>
              <a:avLst/>
              <a:gdLst/>
              <a:ahLst/>
              <a:cxnLst/>
              <a:rect l="l" t="t" r="r" b="b"/>
              <a:pathLst>
                <a:path w="8690" h="3685" extrusionOk="0">
                  <a:moveTo>
                    <a:pt x="2529" y="0"/>
                  </a:moveTo>
                  <a:cubicBezTo>
                    <a:pt x="1657" y="0"/>
                    <a:pt x="1884" y="549"/>
                    <a:pt x="1884" y="549"/>
                  </a:cubicBezTo>
                  <a:lnTo>
                    <a:pt x="884" y="215"/>
                  </a:lnTo>
                  <a:cubicBezTo>
                    <a:pt x="605" y="146"/>
                    <a:pt x="372" y="94"/>
                    <a:pt x="217" y="94"/>
                  </a:cubicBezTo>
                  <a:cubicBezTo>
                    <a:pt x="76" y="94"/>
                    <a:pt x="1" y="137"/>
                    <a:pt x="16" y="249"/>
                  </a:cubicBezTo>
                  <a:cubicBezTo>
                    <a:pt x="83" y="482"/>
                    <a:pt x="83" y="649"/>
                    <a:pt x="83" y="649"/>
                  </a:cubicBezTo>
                  <a:lnTo>
                    <a:pt x="8689" y="3685"/>
                  </a:lnTo>
                  <a:lnTo>
                    <a:pt x="8589" y="3251"/>
                  </a:lnTo>
                  <a:cubicBezTo>
                    <a:pt x="8489" y="3017"/>
                    <a:pt x="8389" y="2851"/>
                    <a:pt x="7555" y="2584"/>
                  </a:cubicBezTo>
                  <a:cubicBezTo>
                    <a:pt x="7155" y="2450"/>
                    <a:pt x="6755" y="2317"/>
                    <a:pt x="6354" y="2150"/>
                  </a:cubicBezTo>
                  <a:cubicBezTo>
                    <a:pt x="6354" y="2150"/>
                    <a:pt x="6288" y="883"/>
                    <a:pt x="3786" y="215"/>
                  </a:cubicBezTo>
                  <a:cubicBezTo>
                    <a:pt x="3218" y="59"/>
                    <a:pt x="2814" y="0"/>
                    <a:pt x="252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4513475" y="1540175"/>
              <a:ext cx="178500" cy="115950"/>
            </a:xfrm>
            <a:custGeom>
              <a:avLst/>
              <a:gdLst/>
              <a:ahLst/>
              <a:cxnLst/>
              <a:rect l="l" t="t" r="r" b="b"/>
              <a:pathLst>
                <a:path w="7140" h="4638" extrusionOk="0">
                  <a:moveTo>
                    <a:pt x="1" y="1"/>
                  </a:moveTo>
                  <a:lnTo>
                    <a:pt x="234" y="835"/>
                  </a:lnTo>
                  <a:cubicBezTo>
                    <a:pt x="1035" y="1202"/>
                    <a:pt x="1368" y="1368"/>
                    <a:pt x="1502" y="1935"/>
                  </a:cubicBezTo>
                  <a:cubicBezTo>
                    <a:pt x="1635" y="2603"/>
                    <a:pt x="1668" y="2869"/>
                    <a:pt x="1668" y="2869"/>
                  </a:cubicBezTo>
                  <a:lnTo>
                    <a:pt x="6138" y="4637"/>
                  </a:lnTo>
                  <a:cubicBezTo>
                    <a:pt x="6138" y="4637"/>
                    <a:pt x="5905" y="3670"/>
                    <a:pt x="5838" y="3370"/>
                  </a:cubicBezTo>
                  <a:cubicBezTo>
                    <a:pt x="5806" y="3207"/>
                    <a:pt x="5932" y="3124"/>
                    <a:pt x="6159" y="3124"/>
                  </a:cubicBezTo>
                  <a:cubicBezTo>
                    <a:pt x="6397" y="3124"/>
                    <a:pt x="6746" y="3215"/>
                    <a:pt x="7139" y="3403"/>
                  </a:cubicBezTo>
                  <a:lnTo>
                    <a:pt x="6972" y="26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4512050" y="1583725"/>
              <a:ext cx="200750" cy="90750"/>
            </a:xfrm>
            <a:custGeom>
              <a:avLst/>
              <a:gdLst/>
              <a:ahLst/>
              <a:cxnLst/>
              <a:rect l="l" t="t" r="r" b="b"/>
              <a:pathLst>
                <a:path w="8030" h="3630" extrusionOk="0">
                  <a:moveTo>
                    <a:pt x="322" y="0"/>
                  </a:moveTo>
                  <a:cubicBezTo>
                    <a:pt x="112" y="0"/>
                    <a:pt x="1" y="63"/>
                    <a:pt x="24" y="193"/>
                  </a:cubicBezTo>
                  <a:cubicBezTo>
                    <a:pt x="91" y="560"/>
                    <a:pt x="158" y="861"/>
                    <a:pt x="158" y="861"/>
                  </a:cubicBezTo>
                  <a:lnTo>
                    <a:pt x="8030" y="3629"/>
                  </a:lnTo>
                  <a:lnTo>
                    <a:pt x="7897" y="2962"/>
                  </a:lnTo>
                  <a:cubicBezTo>
                    <a:pt x="7796" y="2595"/>
                    <a:pt x="6596" y="2128"/>
                    <a:pt x="5295" y="1528"/>
                  </a:cubicBezTo>
                  <a:lnTo>
                    <a:pt x="2226" y="594"/>
                  </a:lnTo>
                  <a:cubicBezTo>
                    <a:pt x="1409" y="207"/>
                    <a:pt x="703" y="0"/>
                    <a:pt x="32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4405150" y="1664250"/>
              <a:ext cx="236775" cy="252125"/>
            </a:xfrm>
            <a:custGeom>
              <a:avLst/>
              <a:gdLst/>
              <a:ahLst/>
              <a:cxnLst/>
              <a:rect l="l" t="t" r="r" b="b"/>
              <a:pathLst>
                <a:path w="9471" h="10085" extrusionOk="0">
                  <a:moveTo>
                    <a:pt x="752" y="0"/>
                  </a:moveTo>
                  <a:cubicBezTo>
                    <a:pt x="320" y="0"/>
                    <a:pt x="0" y="444"/>
                    <a:pt x="197" y="1276"/>
                  </a:cubicBezTo>
                  <a:cubicBezTo>
                    <a:pt x="498" y="2577"/>
                    <a:pt x="97" y="4945"/>
                    <a:pt x="864" y="7146"/>
                  </a:cubicBezTo>
                  <a:cubicBezTo>
                    <a:pt x="1365" y="8614"/>
                    <a:pt x="2599" y="9715"/>
                    <a:pt x="4133" y="10015"/>
                  </a:cubicBezTo>
                  <a:cubicBezTo>
                    <a:pt x="4504" y="10062"/>
                    <a:pt x="4858" y="10085"/>
                    <a:pt x="5194" y="10085"/>
                  </a:cubicBezTo>
                  <a:cubicBezTo>
                    <a:pt x="7034" y="10085"/>
                    <a:pt x="8329" y="9386"/>
                    <a:pt x="8837" y="7947"/>
                  </a:cubicBezTo>
                  <a:cubicBezTo>
                    <a:pt x="9471" y="6046"/>
                    <a:pt x="9170" y="5479"/>
                    <a:pt x="6535" y="5145"/>
                  </a:cubicBezTo>
                  <a:cubicBezTo>
                    <a:pt x="5134" y="4978"/>
                    <a:pt x="2366" y="3711"/>
                    <a:pt x="2232" y="3144"/>
                  </a:cubicBezTo>
                  <a:cubicBezTo>
                    <a:pt x="2065" y="2577"/>
                    <a:pt x="1465" y="375"/>
                    <a:pt x="1465" y="375"/>
                  </a:cubicBezTo>
                  <a:cubicBezTo>
                    <a:pt x="1235" y="122"/>
                    <a:pt x="978" y="0"/>
                    <a:pt x="75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5467500" y="3689225"/>
              <a:ext cx="151800" cy="224350"/>
            </a:xfrm>
            <a:custGeom>
              <a:avLst/>
              <a:gdLst/>
              <a:ahLst/>
              <a:cxnLst/>
              <a:rect l="l" t="t" r="r" b="b"/>
              <a:pathLst>
                <a:path w="6072" h="8974" extrusionOk="0">
                  <a:moveTo>
                    <a:pt x="0" y="0"/>
                  </a:moveTo>
                  <a:lnTo>
                    <a:pt x="1001" y="8973"/>
                  </a:lnTo>
                  <a:lnTo>
                    <a:pt x="6071" y="8973"/>
                  </a:lnTo>
                  <a:lnTo>
                    <a:pt x="607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5058875" y="3465725"/>
              <a:ext cx="154300" cy="236025"/>
            </a:xfrm>
            <a:custGeom>
              <a:avLst/>
              <a:gdLst/>
              <a:ahLst/>
              <a:cxnLst/>
              <a:rect l="l" t="t" r="r" b="b"/>
              <a:pathLst>
                <a:path w="6172" h="9441" extrusionOk="0">
                  <a:moveTo>
                    <a:pt x="6171" y="1"/>
                  </a:moveTo>
                  <a:lnTo>
                    <a:pt x="67" y="167"/>
                  </a:lnTo>
                  <a:lnTo>
                    <a:pt x="0" y="9441"/>
                  </a:lnTo>
                  <a:lnTo>
                    <a:pt x="5404" y="9241"/>
                  </a:lnTo>
                  <a:lnTo>
                    <a:pt x="6171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5005500" y="2089750"/>
              <a:ext cx="655500" cy="1728875"/>
            </a:xfrm>
            <a:custGeom>
              <a:avLst/>
              <a:gdLst/>
              <a:ahLst/>
              <a:cxnLst/>
              <a:rect l="l" t="t" r="r" b="b"/>
              <a:pathLst>
                <a:path w="26220" h="69155" extrusionOk="0">
                  <a:moveTo>
                    <a:pt x="434" y="0"/>
                  </a:moveTo>
                  <a:cubicBezTo>
                    <a:pt x="434" y="0"/>
                    <a:pt x="0" y="29455"/>
                    <a:pt x="67" y="32557"/>
                  </a:cubicBezTo>
                  <a:cubicBezTo>
                    <a:pt x="134" y="35292"/>
                    <a:pt x="1835" y="60910"/>
                    <a:pt x="1835" y="60910"/>
                  </a:cubicBezTo>
                  <a:cubicBezTo>
                    <a:pt x="2200" y="61549"/>
                    <a:pt x="3251" y="61795"/>
                    <a:pt x="4399" y="61795"/>
                  </a:cubicBezTo>
                  <a:cubicBezTo>
                    <a:pt x="6191" y="61795"/>
                    <a:pt x="8219" y="61194"/>
                    <a:pt x="8240" y="60544"/>
                  </a:cubicBezTo>
                  <a:cubicBezTo>
                    <a:pt x="8240" y="60544"/>
                    <a:pt x="9741" y="42964"/>
                    <a:pt x="9941" y="39995"/>
                  </a:cubicBezTo>
                  <a:cubicBezTo>
                    <a:pt x="10108" y="37894"/>
                    <a:pt x="10141" y="35792"/>
                    <a:pt x="10074" y="33691"/>
                  </a:cubicBezTo>
                  <a:lnTo>
                    <a:pt x="11909" y="15645"/>
                  </a:lnTo>
                  <a:cubicBezTo>
                    <a:pt x="11909" y="15645"/>
                    <a:pt x="14244" y="34025"/>
                    <a:pt x="14944" y="39629"/>
                  </a:cubicBezTo>
                  <a:cubicBezTo>
                    <a:pt x="15745" y="46066"/>
                    <a:pt x="18614" y="68449"/>
                    <a:pt x="18614" y="68449"/>
                  </a:cubicBezTo>
                  <a:cubicBezTo>
                    <a:pt x="18884" y="68939"/>
                    <a:pt x="19831" y="69155"/>
                    <a:pt x="20909" y="69155"/>
                  </a:cubicBezTo>
                  <a:cubicBezTo>
                    <a:pt x="22622" y="69155"/>
                    <a:pt x="24667" y="68609"/>
                    <a:pt x="24851" y="67749"/>
                  </a:cubicBezTo>
                  <a:cubicBezTo>
                    <a:pt x="24851" y="67749"/>
                    <a:pt x="26219" y="52304"/>
                    <a:pt x="26086" y="45800"/>
                  </a:cubicBezTo>
                  <a:cubicBezTo>
                    <a:pt x="26019" y="43131"/>
                    <a:pt x="25819" y="40429"/>
                    <a:pt x="25452" y="37794"/>
                  </a:cubicBezTo>
                  <a:cubicBezTo>
                    <a:pt x="25452" y="37794"/>
                    <a:pt x="24418" y="5237"/>
                    <a:pt x="24318" y="3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5309050" y="3829325"/>
              <a:ext cx="346100" cy="381700"/>
            </a:xfrm>
            <a:custGeom>
              <a:avLst/>
              <a:gdLst/>
              <a:ahLst/>
              <a:cxnLst/>
              <a:rect l="l" t="t" r="r" b="b"/>
              <a:pathLst>
                <a:path w="13844" h="15268" extrusionOk="0">
                  <a:moveTo>
                    <a:pt x="6972" y="0"/>
                  </a:moveTo>
                  <a:cubicBezTo>
                    <a:pt x="6672" y="0"/>
                    <a:pt x="6538" y="334"/>
                    <a:pt x="6438" y="1001"/>
                  </a:cubicBezTo>
                  <a:cubicBezTo>
                    <a:pt x="6205" y="2435"/>
                    <a:pt x="5738" y="3836"/>
                    <a:pt x="5104" y="5137"/>
                  </a:cubicBezTo>
                  <a:cubicBezTo>
                    <a:pt x="4237" y="6905"/>
                    <a:pt x="3736" y="7639"/>
                    <a:pt x="2035" y="9774"/>
                  </a:cubicBezTo>
                  <a:cubicBezTo>
                    <a:pt x="1635" y="10274"/>
                    <a:pt x="734" y="11075"/>
                    <a:pt x="434" y="11642"/>
                  </a:cubicBezTo>
                  <a:cubicBezTo>
                    <a:pt x="100" y="12209"/>
                    <a:pt x="0" y="13777"/>
                    <a:pt x="534" y="14144"/>
                  </a:cubicBezTo>
                  <a:cubicBezTo>
                    <a:pt x="1728" y="14933"/>
                    <a:pt x="3302" y="15268"/>
                    <a:pt x="4825" y="15268"/>
                  </a:cubicBezTo>
                  <a:cubicBezTo>
                    <a:pt x="5813" y="15268"/>
                    <a:pt x="6779" y="15127"/>
                    <a:pt x="7606" y="14878"/>
                  </a:cubicBezTo>
                  <a:cubicBezTo>
                    <a:pt x="9274" y="14477"/>
                    <a:pt x="10508" y="13076"/>
                    <a:pt x="10708" y="11408"/>
                  </a:cubicBezTo>
                  <a:cubicBezTo>
                    <a:pt x="11042" y="9474"/>
                    <a:pt x="11242" y="8273"/>
                    <a:pt x="12209" y="6805"/>
                  </a:cubicBezTo>
                  <a:cubicBezTo>
                    <a:pt x="12576" y="6271"/>
                    <a:pt x="13143" y="5838"/>
                    <a:pt x="13410" y="5237"/>
                  </a:cubicBezTo>
                  <a:cubicBezTo>
                    <a:pt x="13844" y="4170"/>
                    <a:pt x="13477" y="2969"/>
                    <a:pt x="13210" y="1902"/>
                  </a:cubicBezTo>
                  <a:cubicBezTo>
                    <a:pt x="12987" y="1042"/>
                    <a:pt x="12734" y="60"/>
                    <a:pt x="12421" y="60"/>
                  </a:cubicBezTo>
                  <a:cubicBezTo>
                    <a:pt x="12406" y="60"/>
                    <a:pt x="12391" y="63"/>
                    <a:pt x="12376" y="67"/>
                  </a:cubicBezTo>
                  <a:lnTo>
                    <a:pt x="12376" y="601"/>
                  </a:lnTo>
                  <a:cubicBezTo>
                    <a:pt x="12009" y="1001"/>
                    <a:pt x="10675" y="1435"/>
                    <a:pt x="9474" y="1468"/>
                  </a:cubicBezTo>
                  <a:cubicBezTo>
                    <a:pt x="9406" y="1471"/>
                    <a:pt x="9330" y="1473"/>
                    <a:pt x="9248" y="1473"/>
                  </a:cubicBezTo>
                  <a:cubicBezTo>
                    <a:pt x="8440" y="1473"/>
                    <a:pt x="7039" y="1313"/>
                    <a:pt x="7039" y="768"/>
                  </a:cubicBezTo>
                  <a:lnTo>
                    <a:pt x="69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4748650" y="3653325"/>
              <a:ext cx="494550" cy="288150"/>
            </a:xfrm>
            <a:custGeom>
              <a:avLst/>
              <a:gdLst/>
              <a:ahLst/>
              <a:cxnLst/>
              <a:rect l="l" t="t" r="r" b="b"/>
              <a:pathLst>
                <a:path w="19782" h="11526" extrusionOk="0">
                  <a:moveTo>
                    <a:pt x="18009" y="0"/>
                  </a:moveTo>
                  <a:cubicBezTo>
                    <a:pt x="18000" y="0"/>
                    <a:pt x="17990" y="1"/>
                    <a:pt x="17980" y="2"/>
                  </a:cubicBezTo>
                  <a:lnTo>
                    <a:pt x="17946" y="569"/>
                  </a:lnTo>
                  <a:cubicBezTo>
                    <a:pt x="17880" y="1169"/>
                    <a:pt x="16379" y="1470"/>
                    <a:pt x="15211" y="1470"/>
                  </a:cubicBezTo>
                  <a:cubicBezTo>
                    <a:pt x="14277" y="1470"/>
                    <a:pt x="12443" y="1236"/>
                    <a:pt x="12443" y="803"/>
                  </a:cubicBezTo>
                  <a:cubicBezTo>
                    <a:pt x="12409" y="803"/>
                    <a:pt x="12443" y="469"/>
                    <a:pt x="12443" y="469"/>
                  </a:cubicBezTo>
                  <a:lnTo>
                    <a:pt x="12443" y="469"/>
                  </a:lnTo>
                  <a:cubicBezTo>
                    <a:pt x="12309" y="569"/>
                    <a:pt x="12009" y="903"/>
                    <a:pt x="11442" y="1403"/>
                  </a:cubicBezTo>
                  <a:cubicBezTo>
                    <a:pt x="10908" y="1903"/>
                    <a:pt x="10308" y="2370"/>
                    <a:pt x="9707" y="2771"/>
                  </a:cubicBezTo>
                  <a:cubicBezTo>
                    <a:pt x="8473" y="3705"/>
                    <a:pt x="7172" y="4505"/>
                    <a:pt x="5838" y="5239"/>
                  </a:cubicBezTo>
                  <a:cubicBezTo>
                    <a:pt x="4237" y="6140"/>
                    <a:pt x="2802" y="6673"/>
                    <a:pt x="901" y="7574"/>
                  </a:cubicBezTo>
                  <a:cubicBezTo>
                    <a:pt x="667" y="7641"/>
                    <a:pt x="501" y="7774"/>
                    <a:pt x="334" y="7908"/>
                  </a:cubicBezTo>
                  <a:cubicBezTo>
                    <a:pt x="234" y="8074"/>
                    <a:pt x="167" y="8208"/>
                    <a:pt x="134" y="8408"/>
                  </a:cubicBezTo>
                  <a:cubicBezTo>
                    <a:pt x="0" y="9142"/>
                    <a:pt x="334" y="9876"/>
                    <a:pt x="968" y="10309"/>
                  </a:cubicBezTo>
                  <a:cubicBezTo>
                    <a:pt x="1568" y="10743"/>
                    <a:pt x="2235" y="11010"/>
                    <a:pt x="2969" y="11143"/>
                  </a:cubicBezTo>
                  <a:cubicBezTo>
                    <a:pt x="3868" y="11400"/>
                    <a:pt x="4788" y="11526"/>
                    <a:pt x="5710" y="11526"/>
                  </a:cubicBezTo>
                  <a:cubicBezTo>
                    <a:pt x="6465" y="11526"/>
                    <a:pt x="7222" y="11442"/>
                    <a:pt x="7973" y="11277"/>
                  </a:cubicBezTo>
                  <a:cubicBezTo>
                    <a:pt x="9407" y="10843"/>
                    <a:pt x="10741" y="10209"/>
                    <a:pt x="11976" y="9375"/>
                  </a:cubicBezTo>
                  <a:cubicBezTo>
                    <a:pt x="13010" y="8641"/>
                    <a:pt x="14177" y="8141"/>
                    <a:pt x="15411" y="7874"/>
                  </a:cubicBezTo>
                  <a:cubicBezTo>
                    <a:pt x="16479" y="7741"/>
                    <a:pt x="17813" y="7774"/>
                    <a:pt x="18747" y="7107"/>
                  </a:cubicBezTo>
                  <a:cubicBezTo>
                    <a:pt x="19781" y="6407"/>
                    <a:pt x="19347" y="4872"/>
                    <a:pt x="19047" y="3571"/>
                  </a:cubicBezTo>
                  <a:cubicBezTo>
                    <a:pt x="18719" y="2158"/>
                    <a:pt x="18649" y="0"/>
                    <a:pt x="180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5151425" y="2219825"/>
              <a:ext cx="151800" cy="678850"/>
            </a:xfrm>
            <a:custGeom>
              <a:avLst/>
              <a:gdLst/>
              <a:ahLst/>
              <a:cxnLst/>
              <a:rect l="l" t="t" r="r" b="b"/>
              <a:pathLst>
                <a:path w="6072" h="27154" extrusionOk="0">
                  <a:moveTo>
                    <a:pt x="1" y="1"/>
                  </a:moveTo>
                  <a:cubicBezTo>
                    <a:pt x="1" y="1"/>
                    <a:pt x="868" y="2603"/>
                    <a:pt x="4504" y="4704"/>
                  </a:cubicBezTo>
                  <a:lnTo>
                    <a:pt x="4237" y="27154"/>
                  </a:lnTo>
                  <a:lnTo>
                    <a:pt x="6072" y="10442"/>
                  </a:lnTo>
                  <a:lnTo>
                    <a:pt x="5505" y="3570"/>
                  </a:lnTo>
                  <a:cubicBezTo>
                    <a:pt x="3437" y="2770"/>
                    <a:pt x="1569" y="1569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5012175" y="1174075"/>
              <a:ext cx="669650" cy="995550"/>
            </a:xfrm>
            <a:custGeom>
              <a:avLst/>
              <a:gdLst/>
              <a:ahLst/>
              <a:cxnLst/>
              <a:rect l="l" t="t" r="r" b="b"/>
              <a:pathLst>
                <a:path w="26786" h="39822" extrusionOk="0">
                  <a:moveTo>
                    <a:pt x="8673" y="1"/>
                  </a:moveTo>
                  <a:cubicBezTo>
                    <a:pt x="5104" y="401"/>
                    <a:pt x="2002" y="5638"/>
                    <a:pt x="1068" y="11943"/>
                  </a:cubicBezTo>
                  <a:cubicBezTo>
                    <a:pt x="334" y="16913"/>
                    <a:pt x="0" y="36694"/>
                    <a:pt x="0" y="36694"/>
                  </a:cubicBezTo>
                  <a:cubicBezTo>
                    <a:pt x="3156" y="38984"/>
                    <a:pt x="8149" y="39821"/>
                    <a:pt x="12835" y="39821"/>
                  </a:cubicBezTo>
                  <a:cubicBezTo>
                    <a:pt x="17908" y="39821"/>
                    <a:pt x="22621" y="38840"/>
                    <a:pt x="24251" y="37661"/>
                  </a:cubicBezTo>
                  <a:cubicBezTo>
                    <a:pt x="24251" y="37661"/>
                    <a:pt x="24051" y="29222"/>
                    <a:pt x="23951" y="22450"/>
                  </a:cubicBezTo>
                  <a:cubicBezTo>
                    <a:pt x="25218" y="11943"/>
                    <a:pt x="26786" y="6339"/>
                    <a:pt x="25051" y="3837"/>
                  </a:cubicBezTo>
                  <a:cubicBezTo>
                    <a:pt x="24284" y="2803"/>
                    <a:pt x="23250" y="2002"/>
                    <a:pt x="22083" y="1569"/>
                  </a:cubicBezTo>
                  <a:cubicBezTo>
                    <a:pt x="19714" y="735"/>
                    <a:pt x="16846" y="335"/>
                    <a:pt x="15945" y="134"/>
                  </a:cubicBezTo>
                  <a:lnTo>
                    <a:pt x="8673" y="1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4983925" y="631975"/>
              <a:ext cx="389350" cy="331775"/>
            </a:xfrm>
            <a:custGeom>
              <a:avLst/>
              <a:gdLst/>
              <a:ahLst/>
              <a:cxnLst/>
              <a:rect l="l" t="t" r="r" b="b"/>
              <a:pathLst>
                <a:path w="15574" h="13271" extrusionOk="0">
                  <a:moveTo>
                    <a:pt x="8837" y="1"/>
                  </a:moveTo>
                  <a:cubicBezTo>
                    <a:pt x="3040" y="1"/>
                    <a:pt x="1" y="6948"/>
                    <a:pt x="4032" y="11211"/>
                  </a:cubicBezTo>
                  <a:cubicBezTo>
                    <a:pt x="5387" y="12633"/>
                    <a:pt x="7094" y="13270"/>
                    <a:pt x="8773" y="13270"/>
                  </a:cubicBezTo>
                  <a:cubicBezTo>
                    <a:pt x="12135" y="13270"/>
                    <a:pt x="15385" y="10712"/>
                    <a:pt x="15474" y="6774"/>
                  </a:cubicBezTo>
                  <a:cubicBezTo>
                    <a:pt x="15574" y="3105"/>
                    <a:pt x="12672" y="69"/>
                    <a:pt x="9002" y="3"/>
                  </a:cubicBezTo>
                  <a:cubicBezTo>
                    <a:pt x="8947" y="2"/>
                    <a:pt x="8892" y="1"/>
                    <a:pt x="88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5414125" y="922250"/>
              <a:ext cx="74250" cy="171800"/>
            </a:xfrm>
            <a:custGeom>
              <a:avLst/>
              <a:gdLst/>
              <a:ahLst/>
              <a:cxnLst/>
              <a:rect l="l" t="t" r="r" b="b"/>
              <a:pathLst>
                <a:path w="2970" h="6872" extrusionOk="0">
                  <a:moveTo>
                    <a:pt x="2969" y="0"/>
                  </a:moveTo>
                  <a:lnTo>
                    <a:pt x="134" y="3336"/>
                  </a:lnTo>
                  <a:lnTo>
                    <a:pt x="0" y="6872"/>
                  </a:lnTo>
                  <a:cubicBezTo>
                    <a:pt x="567" y="6705"/>
                    <a:pt x="1034" y="6338"/>
                    <a:pt x="1335" y="5838"/>
                  </a:cubicBezTo>
                  <a:cubicBezTo>
                    <a:pt x="1802" y="5004"/>
                    <a:pt x="2969" y="1"/>
                    <a:pt x="296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5438300" y="740225"/>
              <a:ext cx="93425" cy="187050"/>
            </a:xfrm>
            <a:custGeom>
              <a:avLst/>
              <a:gdLst/>
              <a:ahLst/>
              <a:cxnLst/>
              <a:rect l="l" t="t" r="r" b="b"/>
              <a:pathLst>
                <a:path w="3737" h="7482" extrusionOk="0">
                  <a:moveTo>
                    <a:pt x="1046" y="0"/>
                  </a:moveTo>
                  <a:cubicBezTo>
                    <a:pt x="976" y="0"/>
                    <a:pt x="906" y="3"/>
                    <a:pt x="835" y="9"/>
                  </a:cubicBezTo>
                  <a:lnTo>
                    <a:pt x="1" y="7481"/>
                  </a:lnTo>
                  <a:lnTo>
                    <a:pt x="2002" y="7281"/>
                  </a:lnTo>
                  <a:cubicBezTo>
                    <a:pt x="3170" y="4546"/>
                    <a:pt x="3737" y="1710"/>
                    <a:pt x="2869" y="776"/>
                  </a:cubicBezTo>
                  <a:cubicBezTo>
                    <a:pt x="2385" y="292"/>
                    <a:pt x="1736" y="0"/>
                    <a:pt x="104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5058025" y="657700"/>
              <a:ext cx="496225" cy="619850"/>
            </a:xfrm>
            <a:custGeom>
              <a:avLst/>
              <a:gdLst/>
              <a:ahLst/>
              <a:cxnLst/>
              <a:rect l="l" t="t" r="r" b="b"/>
              <a:pathLst>
                <a:path w="19849" h="24794" extrusionOk="0">
                  <a:moveTo>
                    <a:pt x="6953" y="1"/>
                  </a:moveTo>
                  <a:cubicBezTo>
                    <a:pt x="3977" y="1"/>
                    <a:pt x="1171" y="1418"/>
                    <a:pt x="668" y="5078"/>
                  </a:cubicBezTo>
                  <a:cubicBezTo>
                    <a:pt x="1" y="10048"/>
                    <a:pt x="168" y="13084"/>
                    <a:pt x="835" y="15786"/>
                  </a:cubicBezTo>
                  <a:cubicBezTo>
                    <a:pt x="1302" y="17587"/>
                    <a:pt x="2302" y="18888"/>
                    <a:pt x="3904" y="19188"/>
                  </a:cubicBezTo>
                  <a:cubicBezTo>
                    <a:pt x="4237" y="19210"/>
                    <a:pt x="4571" y="19222"/>
                    <a:pt x="4904" y="19222"/>
                  </a:cubicBezTo>
                  <a:cubicBezTo>
                    <a:pt x="5571" y="19222"/>
                    <a:pt x="6239" y="19177"/>
                    <a:pt x="6906" y="19088"/>
                  </a:cubicBezTo>
                  <a:lnTo>
                    <a:pt x="6906" y="19088"/>
                  </a:lnTo>
                  <a:lnTo>
                    <a:pt x="6839" y="21690"/>
                  </a:lnTo>
                  <a:cubicBezTo>
                    <a:pt x="5371" y="23291"/>
                    <a:pt x="5405" y="24325"/>
                    <a:pt x="6872" y="24625"/>
                  </a:cubicBezTo>
                  <a:cubicBezTo>
                    <a:pt x="7393" y="24728"/>
                    <a:pt x="8057" y="24794"/>
                    <a:pt x="8778" y="24794"/>
                  </a:cubicBezTo>
                  <a:cubicBezTo>
                    <a:pt x="10640" y="24794"/>
                    <a:pt x="12880" y="24353"/>
                    <a:pt x="14011" y="22958"/>
                  </a:cubicBezTo>
                  <a:lnTo>
                    <a:pt x="14411" y="13918"/>
                  </a:lnTo>
                  <a:cubicBezTo>
                    <a:pt x="14411" y="13918"/>
                    <a:pt x="14613" y="14880"/>
                    <a:pt x="15913" y="14880"/>
                  </a:cubicBezTo>
                  <a:cubicBezTo>
                    <a:pt x="16201" y="14880"/>
                    <a:pt x="16542" y="14833"/>
                    <a:pt x="16946" y="14718"/>
                  </a:cubicBezTo>
                  <a:cubicBezTo>
                    <a:pt x="18214" y="14318"/>
                    <a:pt x="19848" y="12016"/>
                    <a:pt x="19048" y="10282"/>
                  </a:cubicBezTo>
                  <a:cubicBezTo>
                    <a:pt x="18656" y="9434"/>
                    <a:pt x="18066" y="9160"/>
                    <a:pt x="17505" y="9160"/>
                  </a:cubicBezTo>
                  <a:cubicBezTo>
                    <a:pt x="16920" y="9160"/>
                    <a:pt x="16368" y="9459"/>
                    <a:pt x="16112" y="9715"/>
                  </a:cubicBezTo>
                  <a:cubicBezTo>
                    <a:pt x="15654" y="10173"/>
                    <a:pt x="15171" y="10804"/>
                    <a:pt x="14769" y="10804"/>
                  </a:cubicBezTo>
                  <a:cubicBezTo>
                    <a:pt x="14703" y="10804"/>
                    <a:pt x="14639" y="10787"/>
                    <a:pt x="14578" y="10749"/>
                  </a:cubicBezTo>
                  <a:cubicBezTo>
                    <a:pt x="14578" y="10749"/>
                    <a:pt x="16212" y="4111"/>
                    <a:pt x="12443" y="1609"/>
                  </a:cubicBezTo>
                  <a:cubicBezTo>
                    <a:pt x="10946" y="616"/>
                    <a:pt x="8913" y="1"/>
                    <a:pt x="69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5039675" y="607025"/>
              <a:ext cx="438675" cy="336925"/>
            </a:xfrm>
            <a:custGeom>
              <a:avLst/>
              <a:gdLst/>
              <a:ahLst/>
              <a:cxnLst/>
              <a:rect l="l" t="t" r="r" b="b"/>
              <a:pathLst>
                <a:path w="17547" h="13477" extrusionOk="0">
                  <a:moveTo>
                    <a:pt x="568" y="0"/>
                  </a:moveTo>
                  <a:cubicBezTo>
                    <a:pt x="1" y="1801"/>
                    <a:pt x="601" y="3769"/>
                    <a:pt x="2069" y="4970"/>
                  </a:cubicBezTo>
                  <a:cubicBezTo>
                    <a:pt x="2069" y="4970"/>
                    <a:pt x="3036" y="5637"/>
                    <a:pt x="5605" y="6004"/>
                  </a:cubicBezTo>
                  <a:cubicBezTo>
                    <a:pt x="6604" y="6158"/>
                    <a:pt x="7815" y="6208"/>
                    <a:pt x="8960" y="6208"/>
                  </a:cubicBezTo>
                  <a:cubicBezTo>
                    <a:pt x="10795" y="6208"/>
                    <a:pt x="12461" y="6079"/>
                    <a:pt x="12810" y="6038"/>
                  </a:cubicBezTo>
                  <a:cubicBezTo>
                    <a:pt x="12842" y="6035"/>
                    <a:pt x="12872" y="6034"/>
                    <a:pt x="12902" y="6034"/>
                  </a:cubicBezTo>
                  <a:cubicBezTo>
                    <a:pt x="13589" y="6034"/>
                    <a:pt x="13726" y="6787"/>
                    <a:pt x="14078" y="8706"/>
                  </a:cubicBezTo>
                  <a:cubicBezTo>
                    <a:pt x="14411" y="10474"/>
                    <a:pt x="14611" y="13443"/>
                    <a:pt x="15312" y="13476"/>
                  </a:cubicBezTo>
                  <a:cubicBezTo>
                    <a:pt x="15512" y="13476"/>
                    <a:pt x="16313" y="12209"/>
                    <a:pt x="16846" y="11742"/>
                  </a:cubicBezTo>
                  <a:cubicBezTo>
                    <a:pt x="17547" y="11141"/>
                    <a:pt x="16780" y="5337"/>
                    <a:pt x="16780" y="5337"/>
                  </a:cubicBezTo>
                  <a:cubicBezTo>
                    <a:pt x="17280" y="4303"/>
                    <a:pt x="17147" y="3069"/>
                    <a:pt x="16379" y="2235"/>
                  </a:cubicBezTo>
                  <a:cubicBezTo>
                    <a:pt x="15564" y="1274"/>
                    <a:pt x="14442" y="159"/>
                    <a:pt x="11283" y="159"/>
                  </a:cubicBezTo>
                  <a:cubicBezTo>
                    <a:pt x="10825" y="159"/>
                    <a:pt x="10324" y="183"/>
                    <a:pt x="9775" y="234"/>
                  </a:cubicBezTo>
                  <a:cubicBezTo>
                    <a:pt x="7950" y="408"/>
                    <a:pt x="6046" y="775"/>
                    <a:pt x="4241" y="775"/>
                  </a:cubicBezTo>
                  <a:cubicBezTo>
                    <a:pt x="2944" y="775"/>
                    <a:pt x="1698" y="586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5450825" y="700650"/>
              <a:ext cx="70900" cy="51500"/>
            </a:xfrm>
            <a:custGeom>
              <a:avLst/>
              <a:gdLst/>
              <a:ahLst/>
              <a:cxnLst/>
              <a:rect l="l" t="t" r="r" b="b"/>
              <a:pathLst>
                <a:path w="2836" h="2060" extrusionOk="0">
                  <a:moveTo>
                    <a:pt x="1600" y="0"/>
                  </a:moveTo>
                  <a:cubicBezTo>
                    <a:pt x="1388" y="0"/>
                    <a:pt x="1172" y="51"/>
                    <a:pt x="967" y="158"/>
                  </a:cubicBezTo>
                  <a:cubicBezTo>
                    <a:pt x="300" y="491"/>
                    <a:pt x="0" y="1325"/>
                    <a:pt x="334" y="2059"/>
                  </a:cubicBezTo>
                  <a:lnTo>
                    <a:pt x="2835" y="792"/>
                  </a:lnTo>
                  <a:cubicBezTo>
                    <a:pt x="2599" y="296"/>
                    <a:pt x="2112" y="0"/>
                    <a:pt x="16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5229825" y="1059850"/>
              <a:ext cx="169300" cy="100925"/>
            </a:xfrm>
            <a:custGeom>
              <a:avLst/>
              <a:gdLst/>
              <a:ahLst/>
              <a:cxnLst/>
              <a:rect l="l" t="t" r="r" b="b"/>
              <a:pathLst>
                <a:path w="6772" h="4037" extrusionOk="0">
                  <a:moveTo>
                    <a:pt x="6772" y="0"/>
                  </a:moveTo>
                  <a:lnTo>
                    <a:pt x="6772" y="0"/>
                  </a:lnTo>
                  <a:cubicBezTo>
                    <a:pt x="6338" y="734"/>
                    <a:pt x="5704" y="1334"/>
                    <a:pt x="4971" y="1701"/>
                  </a:cubicBezTo>
                  <a:cubicBezTo>
                    <a:pt x="3670" y="2335"/>
                    <a:pt x="34" y="3002"/>
                    <a:pt x="34" y="3002"/>
                  </a:cubicBezTo>
                  <a:lnTo>
                    <a:pt x="0" y="4036"/>
                  </a:lnTo>
                  <a:cubicBezTo>
                    <a:pt x="0" y="4036"/>
                    <a:pt x="4770" y="3202"/>
                    <a:pt x="5704" y="2035"/>
                  </a:cubicBezTo>
                  <a:cubicBezTo>
                    <a:pt x="6205" y="1434"/>
                    <a:pt x="6538" y="734"/>
                    <a:pt x="6772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5259850" y="884675"/>
              <a:ext cx="43175" cy="36225"/>
            </a:xfrm>
            <a:custGeom>
              <a:avLst/>
              <a:gdLst/>
              <a:ahLst/>
              <a:cxnLst/>
              <a:rect l="l" t="t" r="r" b="b"/>
              <a:pathLst>
                <a:path w="1727" h="1449" extrusionOk="0">
                  <a:moveTo>
                    <a:pt x="776" y="1"/>
                  </a:moveTo>
                  <a:cubicBezTo>
                    <a:pt x="762" y="1"/>
                    <a:pt x="748" y="1"/>
                    <a:pt x="734" y="2"/>
                  </a:cubicBezTo>
                  <a:cubicBezTo>
                    <a:pt x="334" y="2"/>
                    <a:pt x="0" y="369"/>
                    <a:pt x="34" y="803"/>
                  </a:cubicBezTo>
                  <a:cubicBezTo>
                    <a:pt x="76" y="1207"/>
                    <a:pt x="418" y="1449"/>
                    <a:pt x="773" y="1449"/>
                  </a:cubicBezTo>
                  <a:cubicBezTo>
                    <a:pt x="973" y="1449"/>
                    <a:pt x="1178" y="1372"/>
                    <a:pt x="1335" y="1203"/>
                  </a:cubicBezTo>
                  <a:cubicBezTo>
                    <a:pt x="1726" y="714"/>
                    <a:pt x="1384" y="1"/>
                    <a:pt x="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5272350" y="822225"/>
              <a:ext cx="45900" cy="33325"/>
            </a:xfrm>
            <a:custGeom>
              <a:avLst/>
              <a:gdLst/>
              <a:ahLst/>
              <a:cxnLst/>
              <a:rect l="l" t="t" r="r" b="b"/>
              <a:pathLst>
                <a:path w="1836" h="1333" extrusionOk="0">
                  <a:moveTo>
                    <a:pt x="795" y="0"/>
                  </a:moveTo>
                  <a:cubicBezTo>
                    <a:pt x="458" y="0"/>
                    <a:pt x="144" y="198"/>
                    <a:pt x="1" y="532"/>
                  </a:cubicBezTo>
                  <a:lnTo>
                    <a:pt x="1602" y="1333"/>
                  </a:lnTo>
                  <a:cubicBezTo>
                    <a:pt x="1835" y="866"/>
                    <a:pt x="1635" y="332"/>
                    <a:pt x="1201" y="98"/>
                  </a:cubicBezTo>
                  <a:cubicBezTo>
                    <a:pt x="1068" y="32"/>
                    <a:pt x="930" y="0"/>
                    <a:pt x="7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5193975" y="1020650"/>
              <a:ext cx="70075" cy="44550"/>
            </a:xfrm>
            <a:custGeom>
              <a:avLst/>
              <a:gdLst/>
              <a:ahLst/>
              <a:cxnLst/>
              <a:rect l="l" t="t" r="r" b="b"/>
              <a:pathLst>
                <a:path w="2803" h="1782" extrusionOk="0">
                  <a:moveTo>
                    <a:pt x="2635" y="0"/>
                  </a:moveTo>
                  <a:lnTo>
                    <a:pt x="0" y="734"/>
                  </a:lnTo>
                  <a:cubicBezTo>
                    <a:pt x="141" y="1352"/>
                    <a:pt x="684" y="1781"/>
                    <a:pt x="1310" y="1781"/>
                  </a:cubicBezTo>
                  <a:cubicBezTo>
                    <a:pt x="1427" y="1781"/>
                    <a:pt x="1547" y="1766"/>
                    <a:pt x="1668" y="1735"/>
                  </a:cubicBezTo>
                  <a:cubicBezTo>
                    <a:pt x="2402" y="1501"/>
                    <a:pt x="2802" y="734"/>
                    <a:pt x="2635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5221475" y="1033800"/>
              <a:ext cx="38400" cy="31400"/>
            </a:xfrm>
            <a:custGeom>
              <a:avLst/>
              <a:gdLst/>
              <a:ahLst/>
              <a:cxnLst/>
              <a:rect l="l" t="t" r="r" b="b"/>
              <a:pathLst>
                <a:path w="1536" h="1256" extrusionOk="0">
                  <a:moveTo>
                    <a:pt x="1018" y="0"/>
                  </a:moveTo>
                  <a:cubicBezTo>
                    <a:pt x="480" y="0"/>
                    <a:pt x="1" y="435"/>
                    <a:pt x="1" y="1042"/>
                  </a:cubicBezTo>
                  <a:cubicBezTo>
                    <a:pt x="1" y="1109"/>
                    <a:pt x="1" y="1175"/>
                    <a:pt x="34" y="1242"/>
                  </a:cubicBezTo>
                  <a:cubicBezTo>
                    <a:pt x="83" y="1252"/>
                    <a:pt x="132" y="1256"/>
                    <a:pt x="181" y="1256"/>
                  </a:cubicBezTo>
                  <a:cubicBezTo>
                    <a:pt x="299" y="1256"/>
                    <a:pt x="417" y="1232"/>
                    <a:pt x="535" y="1209"/>
                  </a:cubicBezTo>
                  <a:cubicBezTo>
                    <a:pt x="1035" y="1075"/>
                    <a:pt x="1435" y="675"/>
                    <a:pt x="1535" y="141"/>
                  </a:cubicBezTo>
                  <a:cubicBezTo>
                    <a:pt x="1366" y="45"/>
                    <a:pt x="1189" y="0"/>
                    <a:pt x="1018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5080550" y="821750"/>
              <a:ext cx="45900" cy="30475"/>
            </a:xfrm>
            <a:custGeom>
              <a:avLst/>
              <a:gdLst/>
              <a:ahLst/>
              <a:cxnLst/>
              <a:rect l="l" t="t" r="r" b="b"/>
              <a:pathLst>
                <a:path w="1836" h="1219" extrusionOk="0">
                  <a:moveTo>
                    <a:pt x="1018" y="1"/>
                  </a:moveTo>
                  <a:cubicBezTo>
                    <a:pt x="924" y="1"/>
                    <a:pt x="829" y="17"/>
                    <a:pt x="734" y="51"/>
                  </a:cubicBezTo>
                  <a:cubicBezTo>
                    <a:pt x="267" y="217"/>
                    <a:pt x="0" y="751"/>
                    <a:pt x="134" y="1218"/>
                  </a:cubicBezTo>
                  <a:lnTo>
                    <a:pt x="1835" y="651"/>
                  </a:lnTo>
                  <a:cubicBezTo>
                    <a:pt x="1729" y="252"/>
                    <a:pt x="1388" y="1"/>
                    <a:pt x="10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5099975" y="879650"/>
              <a:ext cx="42300" cy="36475"/>
            </a:xfrm>
            <a:custGeom>
              <a:avLst/>
              <a:gdLst/>
              <a:ahLst/>
              <a:cxnLst/>
              <a:rect l="l" t="t" r="r" b="b"/>
              <a:pathLst>
                <a:path w="1692" h="1459" extrusionOk="0">
                  <a:moveTo>
                    <a:pt x="759" y="0"/>
                  </a:moveTo>
                  <a:cubicBezTo>
                    <a:pt x="358" y="0"/>
                    <a:pt x="56" y="292"/>
                    <a:pt x="24" y="703"/>
                  </a:cubicBezTo>
                  <a:cubicBezTo>
                    <a:pt x="1" y="1146"/>
                    <a:pt x="352" y="1459"/>
                    <a:pt x="737" y="1459"/>
                  </a:cubicBezTo>
                  <a:cubicBezTo>
                    <a:pt x="902" y="1459"/>
                    <a:pt x="1074" y="1401"/>
                    <a:pt x="1225" y="1270"/>
                  </a:cubicBezTo>
                  <a:cubicBezTo>
                    <a:pt x="1692" y="870"/>
                    <a:pt x="1458" y="70"/>
                    <a:pt x="825" y="3"/>
                  </a:cubicBezTo>
                  <a:cubicBezTo>
                    <a:pt x="803" y="1"/>
                    <a:pt x="781" y="0"/>
                    <a:pt x="7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5139750" y="888875"/>
              <a:ext cx="63400" cy="109275"/>
            </a:xfrm>
            <a:custGeom>
              <a:avLst/>
              <a:gdLst/>
              <a:ahLst/>
              <a:cxnLst/>
              <a:rect l="l" t="t" r="r" b="b"/>
              <a:pathLst>
                <a:path w="2536" h="4371" extrusionOk="0">
                  <a:moveTo>
                    <a:pt x="2536" y="1"/>
                  </a:moveTo>
                  <a:lnTo>
                    <a:pt x="1" y="3603"/>
                  </a:lnTo>
                  <a:lnTo>
                    <a:pt x="2302" y="4371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5339075" y="1169925"/>
              <a:ext cx="337750" cy="1539025"/>
            </a:xfrm>
            <a:custGeom>
              <a:avLst/>
              <a:gdLst/>
              <a:ahLst/>
              <a:cxnLst/>
              <a:rect l="l" t="t" r="r" b="b"/>
              <a:pathLst>
                <a:path w="13510" h="61561" extrusionOk="0">
                  <a:moveTo>
                    <a:pt x="2869" y="0"/>
                  </a:moveTo>
                  <a:lnTo>
                    <a:pt x="2802" y="1701"/>
                  </a:lnTo>
                  <a:cubicBezTo>
                    <a:pt x="2802" y="1701"/>
                    <a:pt x="1168" y="8840"/>
                    <a:pt x="667" y="12609"/>
                  </a:cubicBezTo>
                  <a:cubicBezTo>
                    <a:pt x="0" y="17846"/>
                    <a:pt x="134" y="32624"/>
                    <a:pt x="501" y="41997"/>
                  </a:cubicBezTo>
                  <a:cubicBezTo>
                    <a:pt x="767" y="48835"/>
                    <a:pt x="1768" y="61478"/>
                    <a:pt x="1768" y="61478"/>
                  </a:cubicBezTo>
                  <a:cubicBezTo>
                    <a:pt x="1768" y="61478"/>
                    <a:pt x="2185" y="61561"/>
                    <a:pt x="3115" y="61561"/>
                  </a:cubicBezTo>
                  <a:cubicBezTo>
                    <a:pt x="4045" y="61561"/>
                    <a:pt x="5487" y="61478"/>
                    <a:pt x="7539" y="61144"/>
                  </a:cubicBezTo>
                  <a:cubicBezTo>
                    <a:pt x="11008" y="60544"/>
                    <a:pt x="12743" y="59543"/>
                    <a:pt x="13510" y="59076"/>
                  </a:cubicBezTo>
                  <a:cubicBezTo>
                    <a:pt x="13510" y="59076"/>
                    <a:pt x="12843" y="39895"/>
                    <a:pt x="12376" y="33191"/>
                  </a:cubicBezTo>
                  <a:cubicBezTo>
                    <a:pt x="11909" y="26986"/>
                    <a:pt x="11942" y="23584"/>
                    <a:pt x="11942" y="23584"/>
                  </a:cubicBezTo>
                  <a:lnTo>
                    <a:pt x="13410" y="9474"/>
                  </a:lnTo>
                  <a:cubicBezTo>
                    <a:pt x="13410" y="9474"/>
                    <a:pt x="13243" y="1835"/>
                    <a:pt x="9774" y="1068"/>
                  </a:cubicBezTo>
                  <a:cubicBezTo>
                    <a:pt x="7506" y="534"/>
                    <a:pt x="5204" y="167"/>
                    <a:pt x="286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5597575" y="2143950"/>
              <a:ext cx="261050" cy="377350"/>
            </a:xfrm>
            <a:custGeom>
              <a:avLst/>
              <a:gdLst/>
              <a:ahLst/>
              <a:cxnLst/>
              <a:rect l="l" t="t" r="r" b="b"/>
              <a:pathLst>
                <a:path w="10442" h="15094" extrusionOk="0">
                  <a:moveTo>
                    <a:pt x="4271" y="0"/>
                  </a:moveTo>
                  <a:cubicBezTo>
                    <a:pt x="4204" y="1034"/>
                    <a:pt x="4237" y="2035"/>
                    <a:pt x="3904" y="3003"/>
                  </a:cubicBezTo>
                  <a:cubicBezTo>
                    <a:pt x="3737" y="3603"/>
                    <a:pt x="3403" y="4170"/>
                    <a:pt x="2936" y="4604"/>
                  </a:cubicBezTo>
                  <a:cubicBezTo>
                    <a:pt x="1869" y="5671"/>
                    <a:pt x="1836" y="6572"/>
                    <a:pt x="1135" y="7739"/>
                  </a:cubicBezTo>
                  <a:cubicBezTo>
                    <a:pt x="601" y="8707"/>
                    <a:pt x="1" y="9040"/>
                    <a:pt x="168" y="9240"/>
                  </a:cubicBezTo>
                  <a:cubicBezTo>
                    <a:pt x="418" y="9529"/>
                    <a:pt x="757" y="9673"/>
                    <a:pt x="1101" y="9673"/>
                  </a:cubicBezTo>
                  <a:cubicBezTo>
                    <a:pt x="1354" y="9673"/>
                    <a:pt x="1610" y="9596"/>
                    <a:pt x="1836" y="9440"/>
                  </a:cubicBezTo>
                  <a:cubicBezTo>
                    <a:pt x="2336" y="9107"/>
                    <a:pt x="2770" y="8707"/>
                    <a:pt x="3136" y="8273"/>
                  </a:cubicBezTo>
                  <a:lnTo>
                    <a:pt x="3136" y="8273"/>
                  </a:lnTo>
                  <a:cubicBezTo>
                    <a:pt x="2936" y="9440"/>
                    <a:pt x="2536" y="10541"/>
                    <a:pt x="2002" y="11609"/>
                  </a:cubicBezTo>
                  <a:cubicBezTo>
                    <a:pt x="994" y="13707"/>
                    <a:pt x="1388" y="15094"/>
                    <a:pt x="3496" y="15094"/>
                  </a:cubicBezTo>
                  <a:cubicBezTo>
                    <a:pt x="3967" y="15094"/>
                    <a:pt x="4525" y="15024"/>
                    <a:pt x="5171" y="14878"/>
                  </a:cubicBezTo>
                  <a:cubicBezTo>
                    <a:pt x="7373" y="14377"/>
                    <a:pt x="8507" y="12209"/>
                    <a:pt x="9674" y="7072"/>
                  </a:cubicBezTo>
                  <a:cubicBezTo>
                    <a:pt x="10141" y="4837"/>
                    <a:pt x="10375" y="2569"/>
                    <a:pt x="10442" y="267"/>
                  </a:cubicBezTo>
                  <a:lnTo>
                    <a:pt x="427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5551725" y="1196600"/>
              <a:ext cx="331100" cy="1011275"/>
            </a:xfrm>
            <a:custGeom>
              <a:avLst/>
              <a:gdLst/>
              <a:ahLst/>
              <a:cxnLst/>
              <a:rect l="l" t="t" r="r" b="b"/>
              <a:pathLst>
                <a:path w="13244" h="40451" extrusionOk="0">
                  <a:moveTo>
                    <a:pt x="1268" y="1"/>
                  </a:moveTo>
                  <a:cubicBezTo>
                    <a:pt x="134" y="2969"/>
                    <a:pt x="0" y="6238"/>
                    <a:pt x="901" y="9307"/>
                  </a:cubicBezTo>
                  <a:lnTo>
                    <a:pt x="5638" y="24418"/>
                  </a:lnTo>
                  <a:lnTo>
                    <a:pt x="5771" y="39462"/>
                  </a:lnTo>
                  <a:cubicBezTo>
                    <a:pt x="7221" y="40255"/>
                    <a:pt x="8901" y="40450"/>
                    <a:pt x="10208" y="40450"/>
                  </a:cubicBezTo>
                  <a:cubicBezTo>
                    <a:pt x="11487" y="40450"/>
                    <a:pt x="12409" y="40263"/>
                    <a:pt x="12409" y="40263"/>
                  </a:cubicBezTo>
                  <a:cubicBezTo>
                    <a:pt x="12409" y="40263"/>
                    <a:pt x="13243" y="26720"/>
                    <a:pt x="13010" y="24118"/>
                  </a:cubicBezTo>
                  <a:cubicBezTo>
                    <a:pt x="12676" y="21049"/>
                    <a:pt x="11642" y="16746"/>
                    <a:pt x="10441" y="12309"/>
                  </a:cubicBezTo>
                  <a:cubicBezTo>
                    <a:pt x="9240" y="7873"/>
                    <a:pt x="8273" y="3436"/>
                    <a:pt x="6438" y="1802"/>
                  </a:cubicBezTo>
                  <a:cubicBezTo>
                    <a:pt x="4604" y="134"/>
                    <a:pt x="1268" y="1"/>
                    <a:pt x="126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4982975" y="1169925"/>
              <a:ext cx="246875" cy="1500325"/>
            </a:xfrm>
            <a:custGeom>
              <a:avLst/>
              <a:gdLst/>
              <a:ahLst/>
              <a:cxnLst/>
              <a:rect l="l" t="t" r="r" b="b"/>
              <a:pathLst>
                <a:path w="9875" h="60013" extrusionOk="0">
                  <a:moveTo>
                    <a:pt x="9874" y="0"/>
                  </a:moveTo>
                  <a:cubicBezTo>
                    <a:pt x="8707" y="100"/>
                    <a:pt x="7573" y="300"/>
                    <a:pt x="6472" y="601"/>
                  </a:cubicBezTo>
                  <a:cubicBezTo>
                    <a:pt x="5271" y="968"/>
                    <a:pt x="4604" y="1968"/>
                    <a:pt x="3803" y="3636"/>
                  </a:cubicBezTo>
                  <a:cubicBezTo>
                    <a:pt x="2669" y="6071"/>
                    <a:pt x="1602" y="8573"/>
                    <a:pt x="968" y="19981"/>
                  </a:cubicBezTo>
                  <a:cubicBezTo>
                    <a:pt x="401" y="30922"/>
                    <a:pt x="1" y="59276"/>
                    <a:pt x="1" y="59276"/>
                  </a:cubicBezTo>
                  <a:cubicBezTo>
                    <a:pt x="1103" y="59748"/>
                    <a:pt x="2294" y="60013"/>
                    <a:pt x="3491" y="60013"/>
                  </a:cubicBezTo>
                  <a:cubicBezTo>
                    <a:pt x="3562" y="60013"/>
                    <a:pt x="3632" y="60012"/>
                    <a:pt x="3703" y="60010"/>
                  </a:cubicBezTo>
                  <a:cubicBezTo>
                    <a:pt x="3703" y="60010"/>
                    <a:pt x="3970" y="25985"/>
                    <a:pt x="4404" y="18247"/>
                  </a:cubicBezTo>
                  <a:cubicBezTo>
                    <a:pt x="4871" y="9407"/>
                    <a:pt x="6339" y="5004"/>
                    <a:pt x="8006" y="2435"/>
                  </a:cubicBezTo>
                  <a:cubicBezTo>
                    <a:pt x="8807" y="1101"/>
                    <a:pt x="9541" y="601"/>
                    <a:pt x="9874" y="467"/>
                  </a:cubicBezTo>
                  <a:lnTo>
                    <a:pt x="987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5021350" y="784650"/>
              <a:ext cx="352775" cy="199325"/>
            </a:xfrm>
            <a:custGeom>
              <a:avLst/>
              <a:gdLst/>
              <a:ahLst/>
              <a:cxnLst/>
              <a:rect l="l" t="t" r="r" b="b"/>
              <a:pathLst>
                <a:path w="14111" h="7973" extrusionOk="0">
                  <a:moveTo>
                    <a:pt x="6138" y="834"/>
                  </a:moveTo>
                  <a:cubicBezTo>
                    <a:pt x="11041" y="834"/>
                    <a:pt x="12609" y="1401"/>
                    <a:pt x="12876" y="2735"/>
                  </a:cubicBezTo>
                  <a:cubicBezTo>
                    <a:pt x="12976" y="3269"/>
                    <a:pt x="13076" y="4337"/>
                    <a:pt x="13143" y="5104"/>
                  </a:cubicBezTo>
                  <a:cubicBezTo>
                    <a:pt x="13243" y="6205"/>
                    <a:pt x="12409" y="7139"/>
                    <a:pt x="11308" y="7139"/>
                  </a:cubicBezTo>
                  <a:lnTo>
                    <a:pt x="9707" y="7139"/>
                  </a:lnTo>
                  <a:cubicBezTo>
                    <a:pt x="8806" y="7105"/>
                    <a:pt x="8039" y="6572"/>
                    <a:pt x="7672" y="5771"/>
                  </a:cubicBezTo>
                  <a:cubicBezTo>
                    <a:pt x="7372" y="5104"/>
                    <a:pt x="6905" y="4403"/>
                    <a:pt x="6138" y="4403"/>
                  </a:cubicBezTo>
                  <a:cubicBezTo>
                    <a:pt x="5371" y="4403"/>
                    <a:pt x="4870" y="5104"/>
                    <a:pt x="4570" y="5771"/>
                  </a:cubicBezTo>
                  <a:cubicBezTo>
                    <a:pt x="4236" y="6605"/>
                    <a:pt x="3970" y="7139"/>
                    <a:pt x="3069" y="7139"/>
                  </a:cubicBezTo>
                  <a:lnTo>
                    <a:pt x="2802" y="7139"/>
                  </a:lnTo>
                  <a:cubicBezTo>
                    <a:pt x="1668" y="7139"/>
                    <a:pt x="801" y="6171"/>
                    <a:pt x="901" y="5070"/>
                  </a:cubicBezTo>
                  <a:cubicBezTo>
                    <a:pt x="967" y="4303"/>
                    <a:pt x="1034" y="3303"/>
                    <a:pt x="1134" y="2735"/>
                  </a:cubicBezTo>
                  <a:cubicBezTo>
                    <a:pt x="1401" y="1401"/>
                    <a:pt x="1201" y="834"/>
                    <a:pt x="6138" y="834"/>
                  </a:cubicBezTo>
                  <a:close/>
                  <a:moveTo>
                    <a:pt x="6138" y="0"/>
                  </a:moveTo>
                  <a:cubicBezTo>
                    <a:pt x="1535" y="0"/>
                    <a:pt x="767" y="434"/>
                    <a:pt x="334" y="2569"/>
                  </a:cubicBezTo>
                  <a:cubicBezTo>
                    <a:pt x="234" y="3136"/>
                    <a:pt x="134" y="4136"/>
                    <a:pt x="67" y="4937"/>
                  </a:cubicBezTo>
                  <a:lnTo>
                    <a:pt x="67" y="4970"/>
                  </a:lnTo>
                  <a:cubicBezTo>
                    <a:pt x="0" y="5738"/>
                    <a:pt x="267" y="6505"/>
                    <a:pt x="801" y="7072"/>
                  </a:cubicBezTo>
                  <a:cubicBezTo>
                    <a:pt x="1301" y="7639"/>
                    <a:pt x="2035" y="7939"/>
                    <a:pt x="2802" y="7973"/>
                  </a:cubicBezTo>
                  <a:lnTo>
                    <a:pt x="3069" y="7973"/>
                  </a:lnTo>
                  <a:cubicBezTo>
                    <a:pt x="4270" y="7973"/>
                    <a:pt x="4837" y="7239"/>
                    <a:pt x="5337" y="6105"/>
                  </a:cubicBezTo>
                  <a:cubicBezTo>
                    <a:pt x="5471" y="5771"/>
                    <a:pt x="5771" y="5237"/>
                    <a:pt x="6138" y="5237"/>
                  </a:cubicBezTo>
                  <a:cubicBezTo>
                    <a:pt x="6505" y="5237"/>
                    <a:pt x="6772" y="5771"/>
                    <a:pt x="6938" y="6105"/>
                  </a:cubicBezTo>
                  <a:cubicBezTo>
                    <a:pt x="7405" y="7205"/>
                    <a:pt x="8506" y="7939"/>
                    <a:pt x="9707" y="7939"/>
                  </a:cubicBezTo>
                  <a:lnTo>
                    <a:pt x="11308" y="7939"/>
                  </a:lnTo>
                  <a:cubicBezTo>
                    <a:pt x="12876" y="7939"/>
                    <a:pt x="14110" y="6605"/>
                    <a:pt x="13977" y="5037"/>
                  </a:cubicBezTo>
                  <a:lnTo>
                    <a:pt x="13977" y="5004"/>
                  </a:lnTo>
                  <a:cubicBezTo>
                    <a:pt x="13877" y="4170"/>
                    <a:pt x="13810" y="3136"/>
                    <a:pt x="13677" y="2569"/>
                  </a:cubicBezTo>
                  <a:cubicBezTo>
                    <a:pt x="13276" y="400"/>
                    <a:pt x="10708" y="0"/>
                    <a:pt x="6138" y="0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5040525" y="806325"/>
              <a:ext cx="311900" cy="157625"/>
            </a:xfrm>
            <a:custGeom>
              <a:avLst/>
              <a:gdLst/>
              <a:ahLst/>
              <a:cxnLst/>
              <a:rect l="l" t="t" r="r" b="b"/>
              <a:pathLst>
                <a:path w="12476" h="6305" extrusionOk="0">
                  <a:moveTo>
                    <a:pt x="5371" y="0"/>
                  </a:moveTo>
                  <a:cubicBezTo>
                    <a:pt x="434" y="0"/>
                    <a:pt x="634" y="567"/>
                    <a:pt x="367" y="1902"/>
                  </a:cubicBezTo>
                  <a:cubicBezTo>
                    <a:pt x="267" y="2436"/>
                    <a:pt x="200" y="3436"/>
                    <a:pt x="134" y="4203"/>
                  </a:cubicBezTo>
                  <a:cubicBezTo>
                    <a:pt x="0" y="5338"/>
                    <a:pt x="901" y="6305"/>
                    <a:pt x="2035" y="6305"/>
                  </a:cubicBezTo>
                  <a:lnTo>
                    <a:pt x="2302" y="6305"/>
                  </a:lnTo>
                  <a:cubicBezTo>
                    <a:pt x="3203" y="6305"/>
                    <a:pt x="3469" y="5738"/>
                    <a:pt x="3803" y="4937"/>
                  </a:cubicBezTo>
                  <a:cubicBezTo>
                    <a:pt x="4103" y="4237"/>
                    <a:pt x="4604" y="3570"/>
                    <a:pt x="5371" y="3570"/>
                  </a:cubicBezTo>
                  <a:cubicBezTo>
                    <a:pt x="6138" y="3570"/>
                    <a:pt x="6605" y="4237"/>
                    <a:pt x="6905" y="4937"/>
                  </a:cubicBezTo>
                  <a:cubicBezTo>
                    <a:pt x="7272" y="5738"/>
                    <a:pt x="8039" y="6272"/>
                    <a:pt x="8940" y="6272"/>
                  </a:cubicBezTo>
                  <a:lnTo>
                    <a:pt x="10541" y="6272"/>
                  </a:lnTo>
                  <a:cubicBezTo>
                    <a:pt x="11642" y="6272"/>
                    <a:pt x="12476" y="5338"/>
                    <a:pt x="12376" y="4270"/>
                  </a:cubicBezTo>
                  <a:cubicBezTo>
                    <a:pt x="12309" y="3470"/>
                    <a:pt x="12209" y="2436"/>
                    <a:pt x="12109" y="1868"/>
                  </a:cubicBezTo>
                  <a:cubicBezTo>
                    <a:pt x="11842" y="534"/>
                    <a:pt x="10274" y="0"/>
                    <a:pt x="5371" y="0"/>
                  </a:cubicBezTo>
                  <a:close/>
                </a:path>
              </a:pathLst>
            </a:custGeom>
            <a:solidFill>
              <a:srgbClr val="00000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5644525" y="797925"/>
              <a:ext cx="134875" cy="136850"/>
            </a:xfrm>
            <a:custGeom>
              <a:avLst/>
              <a:gdLst/>
              <a:ahLst/>
              <a:cxnLst/>
              <a:rect l="l" t="t" r="r" b="b"/>
              <a:pathLst>
                <a:path w="5395" h="5474" extrusionOk="0">
                  <a:moveTo>
                    <a:pt x="486" y="1"/>
                  </a:moveTo>
                  <a:cubicBezTo>
                    <a:pt x="176" y="1"/>
                    <a:pt x="0" y="379"/>
                    <a:pt x="224" y="603"/>
                  </a:cubicBezTo>
                  <a:lnTo>
                    <a:pt x="5395" y="5473"/>
                  </a:lnTo>
                  <a:lnTo>
                    <a:pt x="5395" y="436"/>
                  </a:lnTo>
                  <a:lnTo>
                    <a:pt x="525" y="3"/>
                  </a:lnTo>
                  <a:cubicBezTo>
                    <a:pt x="511" y="2"/>
                    <a:pt x="498" y="1"/>
                    <a:pt x="486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5653450" y="738425"/>
              <a:ext cx="230200" cy="70425"/>
            </a:xfrm>
            <a:custGeom>
              <a:avLst/>
              <a:gdLst/>
              <a:ahLst/>
              <a:cxnLst/>
              <a:rect l="l" t="t" r="r" b="b"/>
              <a:pathLst>
                <a:path w="9208" h="2817" extrusionOk="0">
                  <a:moveTo>
                    <a:pt x="4279" y="1"/>
                  </a:moveTo>
                  <a:cubicBezTo>
                    <a:pt x="4231" y="1"/>
                    <a:pt x="4184" y="24"/>
                    <a:pt x="4137" y="48"/>
                  </a:cubicBezTo>
                  <a:cubicBezTo>
                    <a:pt x="3970" y="148"/>
                    <a:pt x="368" y="2183"/>
                    <a:pt x="1" y="2416"/>
                  </a:cubicBezTo>
                  <a:cubicBezTo>
                    <a:pt x="23" y="2416"/>
                    <a:pt x="60" y="2401"/>
                    <a:pt x="102" y="2401"/>
                  </a:cubicBezTo>
                  <a:cubicBezTo>
                    <a:pt x="123" y="2401"/>
                    <a:pt x="145" y="2405"/>
                    <a:pt x="168" y="2416"/>
                  </a:cubicBezTo>
                  <a:lnTo>
                    <a:pt x="5038" y="2816"/>
                  </a:lnTo>
                  <a:lnTo>
                    <a:pt x="9207" y="415"/>
                  </a:lnTo>
                  <a:lnTo>
                    <a:pt x="4337" y="14"/>
                  </a:lnTo>
                  <a:cubicBezTo>
                    <a:pt x="4318" y="5"/>
                    <a:pt x="4298" y="1"/>
                    <a:pt x="4279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5653450" y="738425"/>
              <a:ext cx="230200" cy="70425"/>
            </a:xfrm>
            <a:custGeom>
              <a:avLst/>
              <a:gdLst/>
              <a:ahLst/>
              <a:cxnLst/>
              <a:rect l="l" t="t" r="r" b="b"/>
              <a:pathLst>
                <a:path w="9208" h="2817" extrusionOk="0">
                  <a:moveTo>
                    <a:pt x="4279" y="1"/>
                  </a:moveTo>
                  <a:cubicBezTo>
                    <a:pt x="4231" y="1"/>
                    <a:pt x="4184" y="24"/>
                    <a:pt x="4137" y="48"/>
                  </a:cubicBezTo>
                  <a:cubicBezTo>
                    <a:pt x="3970" y="148"/>
                    <a:pt x="368" y="2183"/>
                    <a:pt x="1" y="2416"/>
                  </a:cubicBezTo>
                  <a:cubicBezTo>
                    <a:pt x="23" y="2416"/>
                    <a:pt x="60" y="2401"/>
                    <a:pt x="102" y="2401"/>
                  </a:cubicBezTo>
                  <a:cubicBezTo>
                    <a:pt x="123" y="2401"/>
                    <a:pt x="145" y="2405"/>
                    <a:pt x="168" y="2416"/>
                  </a:cubicBezTo>
                  <a:lnTo>
                    <a:pt x="5038" y="2816"/>
                  </a:lnTo>
                  <a:lnTo>
                    <a:pt x="9207" y="415"/>
                  </a:lnTo>
                  <a:lnTo>
                    <a:pt x="4337" y="14"/>
                  </a:lnTo>
                  <a:cubicBezTo>
                    <a:pt x="4318" y="5"/>
                    <a:pt x="4298" y="1"/>
                    <a:pt x="4279" y="1"/>
                  </a:cubicBezTo>
                  <a:close/>
                </a:path>
              </a:pathLst>
            </a:custGeom>
            <a:solidFill>
              <a:srgbClr val="FFFFFF">
                <a:alpha val="49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5777725" y="541350"/>
              <a:ext cx="473675" cy="762425"/>
            </a:xfrm>
            <a:custGeom>
              <a:avLst/>
              <a:gdLst/>
              <a:ahLst/>
              <a:cxnLst/>
              <a:rect l="l" t="t" r="r" b="b"/>
              <a:pathLst>
                <a:path w="18947" h="30497" extrusionOk="0">
                  <a:moveTo>
                    <a:pt x="3252" y="0"/>
                  </a:moveTo>
                  <a:cubicBezTo>
                    <a:pt x="3052" y="0"/>
                    <a:pt x="2852" y="42"/>
                    <a:pt x="2669" y="125"/>
                  </a:cubicBezTo>
                  <a:lnTo>
                    <a:pt x="600" y="1293"/>
                  </a:lnTo>
                  <a:cubicBezTo>
                    <a:pt x="234" y="1526"/>
                    <a:pt x="33" y="1893"/>
                    <a:pt x="0" y="2293"/>
                  </a:cubicBezTo>
                  <a:lnTo>
                    <a:pt x="0" y="20974"/>
                  </a:lnTo>
                  <a:cubicBezTo>
                    <a:pt x="33" y="21374"/>
                    <a:pt x="234" y="21741"/>
                    <a:pt x="600" y="21974"/>
                  </a:cubicBezTo>
                  <a:lnTo>
                    <a:pt x="15111" y="30347"/>
                  </a:lnTo>
                  <a:cubicBezTo>
                    <a:pt x="15294" y="30447"/>
                    <a:pt x="15494" y="30497"/>
                    <a:pt x="15695" y="30497"/>
                  </a:cubicBezTo>
                  <a:cubicBezTo>
                    <a:pt x="15895" y="30497"/>
                    <a:pt x="16095" y="30447"/>
                    <a:pt x="16278" y="30347"/>
                  </a:cubicBezTo>
                  <a:lnTo>
                    <a:pt x="18380" y="29179"/>
                  </a:lnTo>
                  <a:cubicBezTo>
                    <a:pt x="18713" y="28979"/>
                    <a:pt x="18947" y="28612"/>
                    <a:pt x="18947" y="28179"/>
                  </a:cubicBezTo>
                  <a:lnTo>
                    <a:pt x="18947" y="9532"/>
                  </a:lnTo>
                  <a:cubicBezTo>
                    <a:pt x="18947" y="9098"/>
                    <a:pt x="18713" y="8731"/>
                    <a:pt x="18380" y="8498"/>
                  </a:cubicBezTo>
                  <a:lnTo>
                    <a:pt x="3836" y="125"/>
                  </a:lnTo>
                  <a:cubicBezTo>
                    <a:pt x="3653" y="42"/>
                    <a:pt x="3453" y="0"/>
                    <a:pt x="3252" y="0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5777725" y="588200"/>
              <a:ext cx="392800" cy="714300"/>
            </a:xfrm>
            <a:custGeom>
              <a:avLst/>
              <a:gdLst/>
              <a:ahLst/>
              <a:cxnLst/>
              <a:rect l="l" t="t" r="r" b="b"/>
              <a:pathLst>
                <a:path w="15712" h="28572" extrusionOk="0">
                  <a:moveTo>
                    <a:pt x="330" y="0"/>
                  </a:moveTo>
                  <a:cubicBezTo>
                    <a:pt x="134" y="0"/>
                    <a:pt x="0" y="160"/>
                    <a:pt x="0" y="419"/>
                  </a:cubicBezTo>
                  <a:lnTo>
                    <a:pt x="0" y="19100"/>
                  </a:lnTo>
                  <a:cubicBezTo>
                    <a:pt x="33" y="19500"/>
                    <a:pt x="234" y="19867"/>
                    <a:pt x="600" y="20100"/>
                  </a:cubicBezTo>
                  <a:lnTo>
                    <a:pt x="15144" y="28506"/>
                  </a:lnTo>
                  <a:cubicBezTo>
                    <a:pt x="15223" y="28550"/>
                    <a:pt x="15300" y="28571"/>
                    <a:pt x="15371" y="28571"/>
                  </a:cubicBezTo>
                  <a:cubicBezTo>
                    <a:pt x="15567" y="28571"/>
                    <a:pt x="15711" y="28409"/>
                    <a:pt x="15711" y="28139"/>
                  </a:cubicBezTo>
                  <a:lnTo>
                    <a:pt x="15711" y="9459"/>
                  </a:lnTo>
                  <a:cubicBezTo>
                    <a:pt x="15678" y="9059"/>
                    <a:pt x="15478" y="8692"/>
                    <a:pt x="15144" y="8492"/>
                  </a:cubicBezTo>
                  <a:lnTo>
                    <a:pt x="600" y="86"/>
                  </a:lnTo>
                  <a:cubicBezTo>
                    <a:pt x="503" y="27"/>
                    <a:pt x="411" y="0"/>
                    <a:pt x="330" y="0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6156325" y="764625"/>
              <a:ext cx="95925" cy="539375"/>
            </a:xfrm>
            <a:custGeom>
              <a:avLst/>
              <a:gdLst/>
              <a:ahLst/>
              <a:cxnLst/>
              <a:rect l="l" t="t" r="r" b="b"/>
              <a:pathLst>
                <a:path w="3837" h="21575" extrusionOk="0">
                  <a:moveTo>
                    <a:pt x="0" y="21449"/>
                  </a:moveTo>
                  <a:cubicBezTo>
                    <a:pt x="36" y="21467"/>
                    <a:pt x="70" y="21481"/>
                    <a:pt x="103" y="21491"/>
                  </a:cubicBezTo>
                  <a:lnTo>
                    <a:pt x="103" y="21491"/>
                  </a:lnTo>
                  <a:cubicBezTo>
                    <a:pt x="68" y="21479"/>
                    <a:pt x="34" y="21465"/>
                    <a:pt x="0" y="21449"/>
                  </a:cubicBezTo>
                  <a:close/>
                  <a:moveTo>
                    <a:pt x="3636" y="1"/>
                  </a:moveTo>
                  <a:lnTo>
                    <a:pt x="401" y="1835"/>
                  </a:lnTo>
                  <a:cubicBezTo>
                    <a:pt x="501" y="2002"/>
                    <a:pt x="567" y="2202"/>
                    <a:pt x="567" y="2402"/>
                  </a:cubicBezTo>
                  <a:lnTo>
                    <a:pt x="567" y="21082"/>
                  </a:lnTo>
                  <a:cubicBezTo>
                    <a:pt x="567" y="21352"/>
                    <a:pt x="441" y="21514"/>
                    <a:pt x="241" y="21514"/>
                  </a:cubicBezTo>
                  <a:cubicBezTo>
                    <a:pt x="198" y="21514"/>
                    <a:pt x="152" y="21507"/>
                    <a:pt x="103" y="21491"/>
                  </a:cubicBezTo>
                  <a:lnTo>
                    <a:pt x="103" y="21491"/>
                  </a:lnTo>
                  <a:cubicBezTo>
                    <a:pt x="255" y="21547"/>
                    <a:pt x="412" y="21574"/>
                    <a:pt x="571" y="21574"/>
                  </a:cubicBezTo>
                  <a:cubicBezTo>
                    <a:pt x="767" y="21574"/>
                    <a:pt x="968" y="21533"/>
                    <a:pt x="1168" y="21449"/>
                  </a:cubicBezTo>
                  <a:lnTo>
                    <a:pt x="3236" y="20248"/>
                  </a:lnTo>
                  <a:cubicBezTo>
                    <a:pt x="3569" y="20048"/>
                    <a:pt x="3803" y="19681"/>
                    <a:pt x="3836" y="19281"/>
                  </a:cubicBezTo>
                  <a:lnTo>
                    <a:pt x="3836" y="601"/>
                  </a:lnTo>
                  <a:cubicBezTo>
                    <a:pt x="3803" y="367"/>
                    <a:pt x="3736" y="167"/>
                    <a:pt x="3636" y="1"/>
                  </a:cubicBezTo>
                  <a:close/>
                </a:path>
              </a:pathLst>
            </a:custGeom>
            <a:solidFill>
              <a:srgbClr val="00000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5778550" y="541350"/>
              <a:ext cx="468700" cy="269175"/>
            </a:xfrm>
            <a:custGeom>
              <a:avLst/>
              <a:gdLst/>
              <a:ahLst/>
              <a:cxnLst/>
              <a:rect l="l" t="t" r="r" b="b"/>
              <a:pathLst>
                <a:path w="18748" h="10767" extrusionOk="0">
                  <a:moveTo>
                    <a:pt x="3219" y="0"/>
                  </a:moveTo>
                  <a:cubicBezTo>
                    <a:pt x="3019" y="0"/>
                    <a:pt x="2819" y="42"/>
                    <a:pt x="2636" y="125"/>
                  </a:cubicBezTo>
                  <a:lnTo>
                    <a:pt x="567" y="1293"/>
                  </a:lnTo>
                  <a:cubicBezTo>
                    <a:pt x="234" y="1493"/>
                    <a:pt x="34" y="1826"/>
                    <a:pt x="0" y="2193"/>
                  </a:cubicBezTo>
                  <a:cubicBezTo>
                    <a:pt x="23" y="1991"/>
                    <a:pt x="136" y="1865"/>
                    <a:pt x="299" y="1865"/>
                  </a:cubicBezTo>
                  <a:cubicBezTo>
                    <a:pt x="378" y="1865"/>
                    <a:pt x="469" y="1895"/>
                    <a:pt x="567" y="1960"/>
                  </a:cubicBezTo>
                  <a:lnTo>
                    <a:pt x="15111" y="10366"/>
                  </a:lnTo>
                  <a:cubicBezTo>
                    <a:pt x="15278" y="10466"/>
                    <a:pt x="15411" y="10599"/>
                    <a:pt x="15512" y="10766"/>
                  </a:cubicBezTo>
                  <a:lnTo>
                    <a:pt x="18747" y="8932"/>
                  </a:lnTo>
                  <a:cubicBezTo>
                    <a:pt x="18647" y="8731"/>
                    <a:pt x="18514" y="8598"/>
                    <a:pt x="18347" y="8498"/>
                  </a:cubicBezTo>
                  <a:lnTo>
                    <a:pt x="3803" y="125"/>
                  </a:lnTo>
                  <a:cubicBezTo>
                    <a:pt x="3620" y="42"/>
                    <a:pt x="3420" y="0"/>
                    <a:pt x="3219" y="0"/>
                  </a:cubicBezTo>
                  <a:close/>
                </a:path>
              </a:pathLst>
            </a:custGeom>
            <a:solidFill>
              <a:srgbClr val="FFFFFF">
                <a:alpha val="49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5827750" y="761300"/>
              <a:ext cx="292625" cy="386950"/>
            </a:xfrm>
            <a:custGeom>
              <a:avLst/>
              <a:gdLst/>
              <a:ahLst/>
              <a:cxnLst/>
              <a:rect l="l" t="t" r="r" b="b"/>
              <a:pathLst>
                <a:path w="11705" h="15478" extrusionOk="0">
                  <a:moveTo>
                    <a:pt x="4637" y="4437"/>
                  </a:moveTo>
                  <a:cubicBezTo>
                    <a:pt x="4937" y="4437"/>
                    <a:pt x="5271" y="4503"/>
                    <a:pt x="5538" y="4637"/>
                  </a:cubicBezTo>
                  <a:cubicBezTo>
                    <a:pt x="5671" y="4670"/>
                    <a:pt x="5771" y="4737"/>
                    <a:pt x="5871" y="4804"/>
                  </a:cubicBezTo>
                  <a:cubicBezTo>
                    <a:pt x="6238" y="5004"/>
                    <a:pt x="6572" y="5271"/>
                    <a:pt x="6839" y="5571"/>
                  </a:cubicBezTo>
                  <a:cubicBezTo>
                    <a:pt x="7773" y="6572"/>
                    <a:pt x="8340" y="7872"/>
                    <a:pt x="8440" y="9240"/>
                  </a:cubicBezTo>
                  <a:cubicBezTo>
                    <a:pt x="8440" y="9340"/>
                    <a:pt x="8440" y="9474"/>
                    <a:pt x="8407" y="9607"/>
                  </a:cubicBezTo>
                  <a:cubicBezTo>
                    <a:pt x="8373" y="9841"/>
                    <a:pt x="8340" y="10074"/>
                    <a:pt x="8240" y="10274"/>
                  </a:cubicBezTo>
                  <a:cubicBezTo>
                    <a:pt x="8040" y="10775"/>
                    <a:pt x="7573" y="11075"/>
                    <a:pt x="7039" y="11075"/>
                  </a:cubicBezTo>
                  <a:lnTo>
                    <a:pt x="6538" y="11075"/>
                  </a:lnTo>
                  <a:cubicBezTo>
                    <a:pt x="5871" y="10875"/>
                    <a:pt x="5304" y="10441"/>
                    <a:pt x="4871" y="9907"/>
                  </a:cubicBezTo>
                  <a:lnTo>
                    <a:pt x="4871" y="9941"/>
                  </a:lnTo>
                  <a:cubicBezTo>
                    <a:pt x="3570" y="8540"/>
                    <a:pt x="2936" y="6438"/>
                    <a:pt x="3470" y="5237"/>
                  </a:cubicBezTo>
                  <a:cubicBezTo>
                    <a:pt x="3636" y="4804"/>
                    <a:pt x="4037" y="4503"/>
                    <a:pt x="4504" y="4437"/>
                  </a:cubicBezTo>
                  <a:close/>
                  <a:moveTo>
                    <a:pt x="2836" y="0"/>
                  </a:moveTo>
                  <a:cubicBezTo>
                    <a:pt x="2802" y="33"/>
                    <a:pt x="2769" y="67"/>
                    <a:pt x="2769" y="134"/>
                  </a:cubicBezTo>
                  <a:lnTo>
                    <a:pt x="3203" y="1968"/>
                  </a:lnTo>
                  <a:cubicBezTo>
                    <a:pt x="3203" y="2068"/>
                    <a:pt x="3169" y="2168"/>
                    <a:pt x="3069" y="2202"/>
                  </a:cubicBezTo>
                  <a:cubicBezTo>
                    <a:pt x="2869" y="2268"/>
                    <a:pt x="2669" y="2368"/>
                    <a:pt x="2502" y="2535"/>
                  </a:cubicBezTo>
                  <a:cubicBezTo>
                    <a:pt x="2466" y="2547"/>
                    <a:pt x="2429" y="2555"/>
                    <a:pt x="2392" y="2555"/>
                  </a:cubicBezTo>
                  <a:cubicBezTo>
                    <a:pt x="2329" y="2555"/>
                    <a:pt x="2266" y="2532"/>
                    <a:pt x="2202" y="2469"/>
                  </a:cubicBezTo>
                  <a:lnTo>
                    <a:pt x="901" y="1268"/>
                  </a:lnTo>
                  <a:cubicBezTo>
                    <a:pt x="878" y="1244"/>
                    <a:pt x="837" y="1221"/>
                    <a:pt x="792" y="1221"/>
                  </a:cubicBezTo>
                  <a:cubicBezTo>
                    <a:pt x="773" y="1221"/>
                    <a:pt x="754" y="1225"/>
                    <a:pt x="734" y="1234"/>
                  </a:cubicBezTo>
                  <a:cubicBezTo>
                    <a:pt x="701" y="1234"/>
                    <a:pt x="701" y="1234"/>
                    <a:pt x="701" y="1268"/>
                  </a:cubicBezTo>
                  <a:lnTo>
                    <a:pt x="101" y="2535"/>
                  </a:lnTo>
                  <a:cubicBezTo>
                    <a:pt x="67" y="2669"/>
                    <a:pt x="101" y="2769"/>
                    <a:pt x="167" y="2869"/>
                  </a:cubicBezTo>
                  <a:lnTo>
                    <a:pt x="1401" y="4337"/>
                  </a:lnTo>
                  <a:cubicBezTo>
                    <a:pt x="1468" y="4437"/>
                    <a:pt x="1535" y="4537"/>
                    <a:pt x="1535" y="4670"/>
                  </a:cubicBezTo>
                  <a:cubicBezTo>
                    <a:pt x="1535" y="4837"/>
                    <a:pt x="1502" y="5037"/>
                    <a:pt x="1502" y="5204"/>
                  </a:cubicBezTo>
                  <a:cubicBezTo>
                    <a:pt x="1502" y="5404"/>
                    <a:pt x="1502" y="5537"/>
                    <a:pt x="1535" y="5738"/>
                  </a:cubicBezTo>
                  <a:cubicBezTo>
                    <a:pt x="1535" y="5804"/>
                    <a:pt x="1468" y="5904"/>
                    <a:pt x="1335" y="5904"/>
                  </a:cubicBezTo>
                  <a:lnTo>
                    <a:pt x="234" y="5971"/>
                  </a:lnTo>
                  <a:lnTo>
                    <a:pt x="167" y="5971"/>
                  </a:lnTo>
                  <a:cubicBezTo>
                    <a:pt x="67" y="5971"/>
                    <a:pt x="0" y="6071"/>
                    <a:pt x="34" y="6171"/>
                  </a:cubicBezTo>
                  <a:lnTo>
                    <a:pt x="668" y="8239"/>
                  </a:lnTo>
                  <a:cubicBezTo>
                    <a:pt x="701" y="8339"/>
                    <a:pt x="801" y="8406"/>
                    <a:pt x="934" y="8440"/>
                  </a:cubicBezTo>
                  <a:lnTo>
                    <a:pt x="2135" y="8740"/>
                  </a:lnTo>
                  <a:cubicBezTo>
                    <a:pt x="2269" y="8773"/>
                    <a:pt x="2369" y="8840"/>
                    <a:pt x="2436" y="8973"/>
                  </a:cubicBezTo>
                  <a:cubicBezTo>
                    <a:pt x="2636" y="9340"/>
                    <a:pt x="2836" y="9740"/>
                    <a:pt x="3069" y="10107"/>
                  </a:cubicBezTo>
                  <a:cubicBezTo>
                    <a:pt x="3136" y="10174"/>
                    <a:pt x="3169" y="10308"/>
                    <a:pt x="3169" y="10408"/>
                  </a:cubicBezTo>
                  <a:lnTo>
                    <a:pt x="2769" y="11742"/>
                  </a:lnTo>
                  <a:cubicBezTo>
                    <a:pt x="2736" y="11842"/>
                    <a:pt x="2802" y="11975"/>
                    <a:pt x="2869" y="12042"/>
                  </a:cubicBezTo>
                  <a:lnTo>
                    <a:pt x="4270" y="13543"/>
                  </a:lnTo>
                  <a:cubicBezTo>
                    <a:pt x="4319" y="13592"/>
                    <a:pt x="4386" y="13623"/>
                    <a:pt x="4431" y="13623"/>
                  </a:cubicBezTo>
                  <a:cubicBezTo>
                    <a:pt x="4448" y="13623"/>
                    <a:pt x="4461" y="13619"/>
                    <a:pt x="4470" y="13610"/>
                  </a:cubicBezTo>
                  <a:cubicBezTo>
                    <a:pt x="4504" y="13577"/>
                    <a:pt x="4504" y="13577"/>
                    <a:pt x="4504" y="13577"/>
                  </a:cubicBezTo>
                  <a:lnTo>
                    <a:pt x="5171" y="12576"/>
                  </a:lnTo>
                  <a:cubicBezTo>
                    <a:pt x="5204" y="12542"/>
                    <a:pt x="5246" y="12526"/>
                    <a:pt x="5292" y="12526"/>
                  </a:cubicBezTo>
                  <a:cubicBezTo>
                    <a:pt x="5338" y="12526"/>
                    <a:pt x="5388" y="12542"/>
                    <a:pt x="5438" y="12576"/>
                  </a:cubicBezTo>
                  <a:cubicBezTo>
                    <a:pt x="5538" y="12643"/>
                    <a:pt x="5705" y="12743"/>
                    <a:pt x="5838" y="12809"/>
                  </a:cubicBezTo>
                  <a:cubicBezTo>
                    <a:pt x="5971" y="12876"/>
                    <a:pt x="6105" y="12976"/>
                    <a:pt x="6238" y="13009"/>
                  </a:cubicBezTo>
                  <a:cubicBezTo>
                    <a:pt x="6372" y="13076"/>
                    <a:pt x="6472" y="13176"/>
                    <a:pt x="6538" y="13310"/>
                  </a:cubicBezTo>
                  <a:lnTo>
                    <a:pt x="7239" y="15144"/>
                  </a:lnTo>
                  <a:cubicBezTo>
                    <a:pt x="7272" y="15278"/>
                    <a:pt x="7372" y="15344"/>
                    <a:pt x="7506" y="15344"/>
                  </a:cubicBezTo>
                  <a:lnTo>
                    <a:pt x="8773" y="15478"/>
                  </a:lnTo>
                  <a:cubicBezTo>
                    <a:pt x="8840" y="15478"/>
                    <a:pt x="8874" y="15478"/>
                    <a:pt x="8907" y="15445"/>
                  </a:cubicBezTo>
                  <a:cubicBezTo>
                    <a:pt x="8940" y="15445"/>
                    <a:pt x="8974" y="15378"/>
                    <a:pt x="8974" y="15344"/>
                  </a:cubicBezTo>
                  <a:lnTo>
                    <a:pt x="8540" y="13510"/>
                  </a:lnTo>
                  <a:cubicBezTo>
                    <a:pt x="8540" y="13410"/>
                    <a:pt x="8573" y="13310"/>
                    <a:pt x="8673" y="13276"/>
                  </a:cubicBezTo>
                  <a:cubicBezTo>
                    <a:pt x="8874" y="13176"/>
                    <a:pt x="9074" y="13076"/>
                    <a:pt x="9240" y="12943"/>
                  </a:cubicBezTo>
                  <a:cubicBezTo>
                    <a:pt x="9279" y="12917"/>
                    <a:pt x="9317" y="12906"/>
                    <a:pt x="9355" y="12906"/>
                  </a:cubicBezTo>
                  <a:cubicBezTo>
                    <a:pt x="9417" y="12906"/>
                    <a:pt x="9479" y="12935"/>
                    <a:pt x="9541" y="12976"/>
                  </a:cubicBezTo>
                  <a:lnTo>
                    <a:pt x="10842" y="14177"/>
                  </a:lnTo>
                  <a:cubicBezTo>
                    <a:pt x="10875" y="14210"/>
                    <a:pt x="10908" y="14244"/>
                    <a:pt x="10975" y="14244"/>
                  </a:cubicBezTo>
                  <a:lnTo>
                    <a:pt x="11042" y="14244"/>
                  </a:lnTo>
                  <a:cubicBezTo>
                    <a:pt x="11042" y="14244"/>
                    <a:pt x="11042" y="14244"/>
                    <a:pt x="11042" y="14210"/>
                  </a:cubicBezTo>
                  <a:lnTo>
                    <a:pt x="11642" y="12909"/>
                  </a:lnTo>
                  <a:cubicBezTo>
                    <a:pt x="11676" y="12809"/>
                    <a:pt x="11642" y="12709"/>
                    <a:pt x="11575" y="12609"/>
                  </a:cubicBezTo>
                  <a:lnTo>
                    <a:pt x="10375" y="11108"/>
                  </a:lnTo>
                  <a:cubicBezTo>
                    <a:pt x="10275" y="11041"/>
                    <a:pt x="10241" y="10908"/>
                    <a:pt x="10241" y="10808"/>
                  </a:cubicBezTo>
                  <a:cubicBezTo>
                    <a:pt x="10275" y="10441"/>
                    <a:pt x="10275" y="10074"/>
                    <a:pt x="10241" y="9740"/>
                  </a:cubicBezTo>
                  <a:cubicBezTo>
                    <a:pt x="10241" y="9640"/>
                    <a:pt x="10308" y="9540"/>
                    <a:pt x="10408" y="9540"/>
                  </a:cubicBezTo>
                  <a:lnTo>
                    <a:pt x="11509" y="9474"/>
                  </a:lnTo>
                  <a:cubicBezTo>
                    <a:pt x="11522" y="9478"/>
                    <a:pt x="11536" y="9480"/>
                    <a:pt x="11549" y="9480"/>
                  </a:cubicBezTo>
                  <a:cubicBezTo>
                    <a:pt x="11633" y="9480"/>
                    <a:pt x="11704" y="9393"/>
                    <a:pt x="11676" y="9307"/>
                  </a:cubicBezTo>
                  <a:lnTo>
                    <a:pt x="11075" y="7272"/>
                  </a:lnTo>
                  <a:cubicBezTo>
                    <a:pt x="11008" y="7139"/>
                    <a:pt x="10908" y="7072"/>
                    <a:pt x="10808" y="7039"/>
                  </a:cubicBezTo>
                  <a:lnTo>
                    <a:pt x="9574" y="6738"/>
                  </a:lnTo>
                  <a:cubicBezTo>
                    <a:pt x="9474" y="6705"/>
                    <a:pt x="9341" y="6638"/>
                    <a:pt x="9274" y="6505"/>
                  </a:cubicBezTo>
                  <a:cubicBezTo>
                    <a:pt x="9074" y="6138"/>
                    <a:pt x="8874" y="5771"/>
                    <a:pt x="8640" y="5404"/>
                  </a:cubicBezTo>
                  <a:cubicBezTo>
                    <a:pt x="8573" y="5304"/>
                    <a:pt x="8540" y="5204"/>
                    <a:pt x="8573" y="5070"/>
                  </a:cubicBezTo>
                  <a:lnTo>
                    <a:pt x="8940" y="3736"/>
                  </a:lnTo>
                  <a:cubicBezTo>
                    <a:pt x="8974" y="3636"/>
                    <a:pt x="8940" y="3536"/>
                    <a:pt x="8840" y="3436"/>
                  </a:cubicBezTo>
                  <a:lnTo>
                    <a:pt x="7439" y="1968"/>
                  </a:lnTo>
                  <a:cubicBezTo>
                    <a:pt x="7384" y="1913"/>
                    <a:pt x="7329" y="1888"/>
                    <a:pt x="7285" y="1888"/>
                  </a:cubicBezTo>
                  <a:cubicBezTo>
                    <a:pt x="7249" y="1888"/>
                    <a:pt x="7221" y="1905"/>
                    <a:pt x="7206" y="1935"/>
                  </a:cubicBezTo>
                  <a:lnTo>
                    <a:pt x="6538" y="2936"/>
                  </a:lnTo>
                  <a:cubicBezTo>
                    <a:pt x="6522" y="2969"/>
                    <a:pt x="6480" y="2986"/>
                    <a:pt x="6430" y="2986"/>
                  </a:cubicBezTo>
                  <a:cubicBezTo>
                    <a:pt x="6380" y="2986"/>
                    <a:pt x="6322" y="2969"/>
                    <a:pt x="6272" y="2936"/>
                  </a:cubicBezTo>
                  <a:cubicBezTo>
                    <a:pt x="6005" y="2769"/>
                    <a:pt x="5738" y="2602"/>
                    <a:pt x="5471" y="2469"/>
                  </a:cubicBezTo>
                  <a:cubicBezTo>
                    <a:pt x="5371" y="2435"/>
                    <a:pt x="5271" y="2335"/>
                    <a:pt x="5204" y="2202"/>
                  </a:cubicBezTo>
                  <a:lnTo>
                    <a:pt x="4537" y="334"/>
                  </a:lnTo>
                  <a:cubicBezTo>
                    <a:pt x="4470" y="200"/>
                    <a:pt x="4370" y="134"/>
                    <a:pt x="4237" y="134"/>
                  </a:cubicBezTo>
                  <a:lnTo>
                    <a:pt x="2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34"/>
          <p:cNvGrpSpPr/>
          <p:nvPr/>
        </p:nvGrpSpPr>
        <p:grpSpPr>
          <a:xfrm>
            <a:off x="4222485" y="4104040"/>
            <a:ext cx="1069039" cy="689414"/>
            <a:chOff x="7604286" y="1032752"/>
            <a:chExt cx="543625" cy="350579"/>
          </a:xfrm>
        </p:grpSpPr>
        <p:sp>
          <p:nvSpPr>
            <p:cNvPr id="394" name="Google Shape;394;p34"/>
            <p:cNvSpPr/>
            <p:nvPr/>
          </p:nvSpPr>
          <p:spPr>
            <a:xfrm>
              <a:off x="7604286" y="1053338"/>
              <a:ext cx="543625" cy="329993"/>
            </a:xfrm>
            <a:custGeom>
              <a:avLst/>
              <a:gdLst/>
              <a:ahLst/>
              <a:cxnLst/>
              <a:rect l="l" t="t" r="r" b="b"/>
              <a:pathLst>
                <a:path w="35226" h="21383" extrusionOk="0">
                  <a:moveTo>
                    <a:pt x="17805" y="7838"/>
                  </a:moveTo>
                  <a:cubicBezTo>
                    <a:pt x="19273" y="7838"/>
                    <a:pt x="20704" y="8203"/>
                    <a:pt x="21983" y="8874"/>
                  </a:cubicBezTo>
                  <a:cubicBezTo>
                    <a:pt x="22917" y="9441"/>
                    <a:pt x="23451" y="10075"/>
                    <a:pt x="23451" y="10675"/>
                  </a:cubicBezTo>
                  <a:cubicBezTo>
                    <a:pt x="23451" y="11309"/>
                    <a:pt x="22917" y="11943"/>
                    <a:pt x="21983" y="12477"/>
                  </a:cubicBezTo>
                  <a:cubicBezTo>
                    <a:pt x="20615" y="13160"/>
                    <a:pt x="19114" y="13502"/>
                    <a:pt x="17613" y="13502"/>
                  </a:cubicBezTo>
                  <a:cubicBezTo>
                    <a:pt x="16112" y="13502"/>
                    <a:pt x="14611" y="13160"/>
                    <a:pt x="13243" y="12477"/>
                  </a:cubicBezTo>
                  <a:cubicBezTo>
                    <a:pt x="12309" y="11943"/>
                    <a:pt x="11809" y="11276"/>
                    <a:pt x="11809" y="10675"/>
                  </a:cubicBezTo>
                  <a:cubicBezTo>
                    <a:pt x="11809" y="10075"/>
                    <a:pt x="12309" y="9408"/>
                    <a:pt x="13243" y="8874"/>
                  </a:cubicBezTo>
                  <a:cubicBezTo>
                    <a:pt x="14522" y="8203"/>
                    <a:pt x="15953" y="7838"/>
                    <a:pt x="17421" y="7838"/>
                  </a:cubicBezTo>
                  <a:cubicBezTo>
                    <a:pt x="17485" y="7838"/>
                    <a:pt x="17549" y="7838"/>
                    <a:pt x="17613" y="7840"/>
                  </a:cubicBezTo>
                  <a:cubicBezTo>
                    <a:pt x="17677" y="7838"/>
                    <a:pt x="17741" y="7838"/>
                    <a:pt x="17805" y="7838"/>
                  </a:cubicBezTo>
                  <a:close/>
                  <a:moveTo>
                    <a:pt x="15445" y="1"/>
                  </a:moveTo>
                  <a:cubicBezTo>
                    <a:pt x="14644" y="1"/>
                    <a:pt x="13944" y="568"/>
                    <a:pt x="13777" y="1369"/>
                  </a:cubicBezTo>
                  <a:lnTo>
                    <a:pt x="13510" y="2870"/>
                  </a:lnTo>
                  <a:cubicBezTo>
                    <a:pt x="12876" y="3003"/>
                    <a:pt x="12243" y="3137"/>
                    <a:pt x="11609" y="3337"/>
                  </a:cubicBezTo>
                  <a:lnTo>
                    <a:pt x="8707" y="2002"/>
                  </a:lnTo>
                  <a:cubicBezTo>
                    <a:pt x="8473" y="1869"/>
                    <a:pt x="8173" y="1836"/>
                    <a:pt x="7873" y="1836"/>
                  </a:cubicBezTo>
                  <a:cubicBezTo>
                    <a:pt x="7539" y="1836"/>
                    <a:pt x="7206" y="1902"/>
                    <a:pt x="6905" y="2069"/>
                  </a:cubicBezTo>
                  <a:lnTo>
                    <a:pt x="3937" y="3804"/>
                  </a:lnTo>
                  <a:cubicBezTo>
                    <a:pt x="2969" y="4304"/>
                    <a:pt x="2903" y="5672"/>
                    <a:pt x="3803" y="6305"/>
                  </a:cubicBezTo>
                  <a:lnTo>
                    <a:pt x="5338" y="7406"/>
                  </a:lnTo>
                  <a:cubicBezTo>
                    <a:pt x="5271" y="7506"/>
                    <a:pt x="5204" y="7606"/>
                    <a:pt x="5137" y="7706"/>
                  </a:cubicBezTo>
                  <a:lnTo>
                    <a:pt x="1535" y="7940"/>
                  </a:lnTo>
                  <a:cubicBezTo>
                    <a:pt x="668" y="8007"/>
                    <a:pt x="0" y="8707"/>
                    <a:pt x="0" y="9574"/>
                  </a:cubicBezTo>
                  <a:lnTo>
                    <a:pt x="0" y="11776"/>
                  </a:lnTo>
                  <a:cubicBezTo>
                    <a:pt x="0" y="12643"/>
                    <a:pt x="668" y="13344"/>
                    <a:pt x="1535" y="13411"/>
                  </a:cubicBezTo>
                  <a:lnTo>
                    <a:pt x="5137" y="13644"/>
                  </a:lnTo>
                  <a:cubicBezTo>
                    <a:pt x="5204" y="13744"/>
                    <a:pt x="5271" y="13878"/>
                    <a:pt x="5338" y="13978"/>
                  </a:cubicBezTo>
                  <a:lnTo>
                    <a:pt x="3803" y="15078"/>
                  </a:lnTo>
                  <a:cubicBezTo>
                    <a:pt x="2903" y="15712"/>
                    <a:pt x="2969" y="17080"/>
                    <a:pt x="3937" y="17580"/>
                  </a:cubicBezTo>
                  <a:lnTo>
                    <a:pt x="6872" y="19281"/>
                  </a:lnTo>
                  <a:cubicBezTo>
                    <a:pt x="7172" y="19448"/>
                    <a:pt x="7539" y="19548"/>
                    <a:pt x="7873" y="19548"/>
                  </a:cubicBezTo>
                  <a:cubicBezTo>
                    <a:pt x="8140" y="19548"/>
                    <a:pt x="8440" y="19482"/>
                    <a:pt x="8707" y="19381"/>
                  </a:cubicBezTo>
                  <a:lnTo>
                    <a:pt x="11609" y="18047"/>
                  </a:lnTo>
                  <a:cubicBezTo>
                    <a:pt x="12209" y="18214"/>
                    <a:pt x="12843" y="18381"/>
                    <a:pt x="13477" y="18514"/>
                  </a:cubicBezTo>
                  <a:lnTo>
                    <a:pt x="13777" y="19982"/>
                  </a:lnTo>
                  <a:cubicBezTo>
                    <a:pt x="13910" y="20782"/>
                    <a:pt x="14611" y="21350"/>
                    <a:pt x="15445" y="21383"/>
                  </a:cubicBezTo>
                  <a:lnTo>
                    <a:pt x="19781" y="21383"/>
                  </a:lnTo>
                  <a:cubicBezTo>
                    <a:pt x="20582" y="21350"/>
                    <a:pt x="21282" y="20782"/>
                    <a:pt x="21449" y="19982"/>
                  </a:cubicBezTo>
                  <a:lnTo>
                    <a:pt x="21716" y="18514"/>
                  </a:lnTo>
                  <a:cubicBezTo>
                    <a:pt x="22383" y="18381"/>
                    <a:pt x="22984" y="18214"/>
                    <a:pt x="23617" y="18047"/>
                  </a:cubicBezTo>
                  <a:lnTo>
                    <a:pt x="26519" y="19381"/>
                  </a:lnTo>
                  <a:cubicBezTo>
                    <a:pt x="26786" y="19482"/>
                    <a:pt x="27053" y="19548"/>
                    <a:pt x="27353" y="19548"/>
                  </a:cubicBezTo>
                  <a:cubicBezTo>
                    <a:pt x="27687" y="19548"/>
                    <a:pt x="28020" y="19448"/>
                    <a:pt x="28354" y="19281"/>
                  </a:cubicBezTo>
                  <a:lnTo>
                    <a:pt x="31289" y="17580"/>
                  </a:lnTo>
                  <a:cubicBezTo>
                    <a:pt x="32257" y="17080"/>
                    <a:pt x="32324" y="15712"/>
                    <a:pt x="31423" y="15078"/>
                  </a:cubicBezTo>
                  <a:lnTo>
                    <a:pt x="29855" y="13978"/>
                  </a:lnTo>
                  <a:cubicBezTo>
                    <a:pt x="29955" y="13878"/>
                    <a:pt x="30022" y="13744"/>
                    <a:pt x="30089" y="13644"/>
                  </a:cubicBezTo>
                  <a:lnTo>
                    <a:pt x="33691" y="13411"/>
                  </a:lnTo>
                  <a:cubicBezTo>
                    <a:pt x="34558" y="13344"/>
                    <a:pt x="35192" y="12643"/>
                    <a:pt x="35226" y="11809"/>
                  </a:cubicBezTo>
                  <a:lnTo>
                    <a:pt x="35226" y="9608"/>
                  </a:lnTo>
                  <a:cubicBezTo>
                    <a:pt x="35226" y="8741"/>
                    <a:pt x="34558" y="8007"/>
                    <a:pt x="33691" y="7973"/>
                  </a:cubicBezTo>
                  <a:lnTo>
                    <a:pt x="30089" y="7740"/>
                  </a:lnTo>
                  <a:cubicBezTo>
                    <a:pt x="30022" y="7606"/>
                    <a:pt x="29955" y="7506"/>
                    <a:pt x="29888" y="7406"/>
                  </a:cubicBezTo>
                  <a:lnTo>
                    <a:pt x="31456" y="6305"/>
                  </a:lnTo>
                  <a:cubicBezTo>
                    <a:pt x="32357" y="5672"/>
                    <a:pt x="32290" y="4304"/>
                    <a:pt x="31323" y="3804"/>
                  </a:cubicBezTo>
                  <a:lnTo>
                    <a:pt x="28354" y="2069"/>
                  </a:lnTo>
                  <a:cubicBezTo>
                    <a:pt x="28054" y="1902"/>
                    <a:pt x="27720" y="1836"/>
                    <a:pt x="27353" y="1836"/>
                  </a:cubicBezTo>
                  <a:cubicBezTo>
                    <a:pt x="27086" y="1836"/>
                    <a:pt x="26786" y="1869"/>
                    <a:pt x="26519" y="2002"/>
                  </a:cubicBezTo>
                  <a:lnTo>
                    <a:pt x="23651" y="3337"/>
                  </a:lnTo>
                  <a:cubicBezTo>
                    <a:pt x="23017" y="3137"/>
                    <a:pt x="22383" y="3003"/>
                    <a:pt x="21749" y="2870"/>
                  </a:cubicBezTo>
                  <a:lnTo>
                    <a:pt x="21482" y="1369"/>
                  </a:lnTo>
                  <a:cubicBezTo>
                    <a:pt x="21316" y="568"/>
                    <a:pt x="20615" y="1"/>
                    <a:pt x="19815" y="1"/>
                  </a:cubicBezTo>
                  <a:close/>
                </a:path>
              </a:pathLst>
            </a:custGeom>
            <a:solidFill>
              <a:srgbClr val="00000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7623854" y="1032752"/>
              <a:ext cx="504504" cy="331027"/>
            </a:xfrm>
            <a:custGeom>
              <a:avLst/>
              <a:gdLst/>
              <a:ahLst/>
              <a:cxnLst/>
              <a:rect l="l" t="t" r="r" b="b"/>
              <a:pathLst>
                <a:path w="32691" h="21450" extrusionOk="0">
                  <a:moveTo>
                    <a:pt x="16345" y="7039"/>
                  </a:moveTo>
                  <a:cubicBezTo>
                    <a:pt x="18155" y="7039"/>
                    <a:pt x="19964" y="7439"/>
                    <a:pt x="21349" y="8240"/>
                  </a:cubicBezTo>
                  <a:cubicBezTo>
                    <a:pt x="22183" y="8640"/>
                    <a:pt x="22883" y="9307"/>
                    <a:pt x="23317" y="10141"/>
                  </a:cubicBezTo>
                  <a:cubicBezTo>
                    <a:pt x="23083" y="10942"/>
                    <a:pt x="22416" y="11709"/>
                    <a:pt x="21349" y="12343"/>
                  </a:cubicBezTo>
                  <a:cubicBezTo>
                    <a:pt x="19964" y="13143"/>
                    <a:pt x="18155" y="13544"/>
                    <a:pt x="16345" y="13544"/>
                  </a:cubicBezTo>
                  <a:cubicBezTo>
                    <a:pt x="14535" y="13544"/>
                    <a:pt x="12726" y="13143"/>
                    <a:pt x="11341" y="12343"/>
                  </a:cubicBezTo>
                  <a:cubicBezTo>
                    <a:pt x="10474" y="11909"/>
                    <a:pt x="9807" y="11175"/>
                    <a:pt x="9407" y="10275"/>
                  </a:cubicBezTo>
                  <a:cubicBezTo>
                    <a:pt x="9640" y="9574"/>
                    <a:pt x="10241" y="8874"/>
                    <a:pt x="11341" y="8240"/>
                  </a:cubicBezTo>
                  <a:cubicBezTo>
                    <a:pt x="12726" y="7439"/>
                    <a:pt x="14535" y="7039"/>
                    <a:pt x="16345" y="7039"/>
                  </a:cubicBezTo>
                  <a:close/>
                  <a:moveTo>
                    <a:pt x="14177" y="1"/>
                  </a:moveTo>
                  <a:cubicBezTo>
                    <a:pt x="13943" y="1"/>
                    <a:pt x="13777" y="167"/>
                    <a:pt x="13743" y="368"/>
                  </a:cubicBezTo>
                  <a:lnTo>
                    <a:pt x="13343" y="2336"/>
                  </a:lnTo>
                  <a:cubicBezTo>
                    <a:pt x="13310" y="2569"/>
                    <a:pt x="13143" y="2703"/>
                    <a:pt x="12943" y="2769"/>
                  </a:cubicBezTo>
                  <a:cubicBezTo>
                    <a:pt x="12142" y="2903"/>
                    <a:pt x="11375" y="3070"/>
                    <a:pt x="10608" y="3336"/>
                  </a:cubicBezTo>
                  <a:cubicBezTo>
                    <a:pt x="10522" y="3349"/>
                    <a:pt x="10437" y="3356"/>
                    <a:pt x="10353" y="3356"/>
                  </a:cubicBezTo>
                  <a:cubicBezTo>
                    <a:pt x="10208" y="3356"/>
                    <a:pt x="10067" y="3333"/>
                    <a:pt x="9940" y="3270"/>
                  </a:cubicBezTo>
                  <a:lnTo>
                    <a:pt x="6938" y="1902"/>
                  </a:lnTo>
                  <a:cubicBezTo>
                    <a:pt x="6830" y="1856"/>
                    <a:pt x="6722" y="1831"/>
                    <a:pt x="6617" y="1831"/>
                  </a:cubicBezTo>
                  <a:cubicBezTo>
                    <a:pt x="6495" y="1831"/>
                    <a:pt x="6378" y="1864"/>
                    <a:pt x="6271" y="1935"/>
                  </a:cubicBezTo>
                  <a:lnTo>
                    <a:pt x="3302" y="3637"/>
                  </a:lnTo>
                  <a:cubicBezTo>
                    <a:pt x="3236" y="3670"/>
                    <a:pt x="3169" y="3737"/>
                    <a:pt x="3169" y="3837"/>
                  </a:cubicBezTo>
                  <a:lnTo>
                    <a:pt x="3169" y="6405"/>
                  </a:lnTo>
                  <a:cubicBezTo>
                    <a:pt x="3169" y="6472"/>
                    <a:pt x="3236" y="6539"/>
                    <a:pt x="3302" y="6605"/>
                  </a:cubicBezTo>
                  <a:lnTo>
                    <a:pt x="4637" y="7573"/>
                  </a:lnTo>
                  <a:cubicBezTo>
                    <a:pt x="4570" y="7639"/>
                    <a:pt x="4437" y="7706"/>
                    <a:pt x="4303" y="7706"/>
                  </a:cubicBezTo>
                  <a:lnTo>
                    <a:pt x="367" y="7973"/>
                  </a:lnTo>
                  <a:cubicBezTo>
                    <a:pt x="167" y="7973"/>
                    <a:pt x="33" y="8140"/>
                    <a:pt x="0" y="8340"/>
                  </a:cubicBezTo>
                  <a:lnTo>
                    <a:pt x="0" y="10008"/>
                  </a:lnTo>
                  <a:lnTo>
                    <a:pt x="0" y="13110"/>
                  </a:lnTo>
                  <a:cubicBezTo>
                    <a:pt x="33" y="13310"/>
                    <a:pt x="167" y="13477"/>
                    <a:pt x="367" y="13510"/>
                  </a:cubicBezTo>
                  <a:lnTo>
                    <a:pt x="4303" y="13744"/>
                  </a:lnTo>
                  <a:cubicBezTo>
                    <a:pt x="4437" y="13744"/>
                    <a:pt x="4570" y="13811"/>
                    <a:pt x="4670" y="13877"/>
                  </a:cubicBezTo>
                  <a:lnTo>
                    <a:pt x="3302" y="14878"/>
                  </a:lnTo>
                  <a:cubicBezTo>
                    <a:pt x="3236" y="14911"/>
                    <a:pt x="3202" y="14978"/>
                    <a:pt x="3202" y="15078"/>
                  </a:cubicBezTo>
                  <a:lnTo>
                    <a:pt x="3202" y="17647"/>
                  </a:lnTo>
                  <a:cubicBezTo>
                    <a:pt x="3202" y="17713"/>
                    <a:pt x="3236" y="17780"/>
                    <a:pt x="3336" y="17847"/>
                  </a:cubicBezTo>
                  <a:lnTo>
                    <a:pt x="6271" y="19548"/>
                  </a:lnTo>
                  <a:cubicBezTo>
                    <a:pt x="6400" y="19603"/>
                    <a:pt x="6528" y="19628"/>
                    <a:pt x="6651" y="19628"/>
                  </a:cubicBezTo>
                  <a:cubicBezTo>
                    <a:pt x="6752" y="19628"/>
                    <a:pt x="6848" y="19611"/>
                    <a:pt x="6938" y="19581"/>
                  </a:cubicBezTo>
                  <a:lnTo>
                    <a:pt x="9940" y="18180"/>
                  </a:lnTo>
                  <a:cubicBezTo>
                    <a:pt x="10069" y="18125"/>
                    <a:pt x="10198" y="18100"/>
                    <a:pt x="10321" y="18100"/>
                  </a:cubicBezTo>
                  <a:cubicBezTo>
                    <a:pt x="10421" y="18100"/>
                    <a:pt x="10518" y="18117"/>
                    <a:pt x="10608" y="18147"/>
                  </a:cubicBezTo>
                  <a:cubicBezTo>
                    <a:pt x="11375" y="18380"/>
                    <a:pt x="12175" y="18547"/>
                    <a:pt x="12943" y="18681"/>
                  </a:cubicBezTo>
                  <a:cubicBezTo>
                    <a:pt x="13143" y="18747"/>
                    <a:pt x="13310" y="18914"/>
                    <a:pt x="13376" y="19114"/>
                  </a:cubicBezTo>
                  <a:lnTo>
                    <a:pt x="13743" y="21082"/>
                  </a:lnTo>
                  <a:cubicBezTo>
                    <a:pt x="13777" y="21283"/>
                    <a:pt x="13977" y="21449"/>
                    <a:pt x="14177" y="21449"/>
                  </a:cubicBezTo>
                  <a:lnTo>
                    <a:pt x="18513" y="21449"/>
                  </a:lnTo>
                  <a:cubicBezTo>
                    <a:pt x="18747" y="21416"/>
                    <a:pt x="18914" y="21283"/>
                    <a:pt x="18947" y="21082"/>
                  </a:cubicBezTo>
                  <a:lnTo>
                    <a:pt x="19314" y="19114"/>
                  </a:lnTo>
                  <a:cubicBezTo>
                    <a:pt x="19381" y="18914"/>
                    <a:pt x="19547" y="18747"/>
                    <a:pt x="19747" y="18681"/>
                  </a:cubicBezTo>
                  <a:cubicBezTo>
                    <a:pt x="20515" y="18547"/>
                    <a:pt x="21315" y="18380"/>
                    <a:pt x="22082" y="18147"/>
                  </a:cubicBezTo>
                  <a:cubicBezTo>
                    <a:pt x="22172" y="18117"/>
                    <a:pt x="22276" y="18100"/>
                    <a:pt x="22381" y="18100"/>
                  </a:cubicBezTo>
                  <a:cubicBezTo>
                    <a:pt x="22509" y="18100"/>
                    <a:pt x="22639" y="18125"/>
                    <a:pt x="22750" y="18180"/>
                  </a:cubicBezTo>
                  <a:lnTo>
                    <a:pt x="25752" y="19581"/>
                  </a:lnTo>
                  <a:cubicBezTo>
                    <a:pt x="25842" y="19611"/>
                    <a:pt x="25945" y="19628"/>
                    <a:pt x="26050" y="19628"/>
                  </a:cubicBezTo>
                  <a:cubicBezTo>
                    <a:pt x="26178" y="19628"/>
                    <a:pt x="26309" y="19603"/>
                    <a:pt x="26419" y="19548"/>
                  </a:cubicBezTo>
                  <a:lnTo>
                    <a:pt x="29354" y="17847"/>
                  </a:lnTo>
                  <a:cubicBezTo>
                    <a:pt x="29454" y="17780"/>
                    <a:pt x="29488" y="17713"/>
                    <a:pt x="29521" y="17647"/>
                  </a:cubicBezTo>
                  <a:lnTo>
                    <a:pt x="29521" y="15045"/>
                  </a:lnTo>
                  <a:cubicBezTo>
                    <a:pt x="29488" y="14978"/>
                    <a:pt x="29454" y="14911"/>
                    <a:pt x="29388" y="14845"/>
                  </a:cubicBezTo>
                  <a:lnTo>
                    <a:pt x="28053" y="13877"/>
                  </a:lnTo>
                  <a:cubicBezTo>
                    <a:pt x="28153" y="13811"/>
                    <a:pt x="28254" y="13744"/>
                    <a:pt x="28387" y="13744"/>
                  </a:cubicBezTo>
                  <a:lnTo>
                    <a:pt x="32323" y="13477"/>
                  </a:lnTo>
                  <a:cubicBezTo>
                    <a:pt x="32523" y="13477"/>
                    <a:pt x="32690" y="13310"/>
                    <a:pt x="32690" y="13110"/>
                  </a:cubicBezTo>
                  <a:lnTo>
                    <a:pt x="32690" y="8340"/>
                  </a:lnTo>
                  <a:cubicBezTo>
                    <a:pt x="32690" y="8140"/>
                    <a:pt x="32523" y="7973"/>
                    <a:pt x="32323" y="7973"/>
                  </a:cubicBezTo>
                  <a:lnTo>
                    <a:pt x="28387" y="7706"/>
                  </a:lnTo>
                  <a:cubicBezTo>
                    <a:pt x="28254" y="7706"/>
                    <a:pt x="28153" y="7639"/>
                    <a:pt x="28053" y="7573"/>
                  </a:cubicBezTo>
                  <a:lnTo>
                    <a:pt x="29388" y="6605"/>
                  </a:lnTo>
                  <a:cubicBezTo>
                    <a:pt x="29454" y="6539"/>
                    <a:pt x="29521" y="6472"/>
                    <a:pt x="29521" y="6405"/>
                  </a:cubicBezTo>
                  <a:lnTo>
                    <a:pt x="29521" y="3837"/>
                  </a:lnTo>
                  <a:cubicBezTo>
                    <a:pt x="29521" y="3737"/>
                    <a:pt x="29454" y="3670"/>
                    <a:pt x="29388" y="3637"/>
                  </a:cubicBezTo>
                  <a:lnTo>
                    <a:pt x="26419" y="1935"/>
                  </a:lnTo>
                  <a:cubicBezTo>
                    <a:pt x="26312" y="1864"/>
                    <a:pt x="26195" y="1831"/>
                    <a:pt x="26079" y="1831"/>
                  </a:cubicBezTo>
                  <a:cubicBezTo>
                    <a:pt x="25978" y="1831"/>
                    <a:pt x="25878" y="1856"/>
                    <a:pt x="25785" y="1902"/>
                  </a:cubicBezTo>
                  <a:lnTo>
                    <a:pt x="22783" y="3270"/>
                  </a:lnTo>
                  <a:cubicBezTo>
                    <a:pt x="22635" y="3333"/>
                    <a:pt x="22487" y="3356"/>
                    <a:pt x="22339" y="3356"/>
                  </a:cubicBezTo>
                  <a:cubicBezTo>
                    <a:pt x="22253" y="3356"/>
                    <a:pt x="22168" y="3349"/>
                    <a:pt x="22082" y="3336"/>
                  </a:cubicBezTo>
                  <a:cubicBezTo>
                    <a:pt x="21315" y="3070"/>
                    <a:pt x="20548" y="2903"/>
                    <a:pt x="19747" y="2769"/>
                  </a:cubicBezTo>
                  <a:cubicBezTo>
                    <a:pt x="19547" y="2703"/>
                    <a:pt x="19381" y="2569"/>
                    <a:pt x="19347" y="2336"/>
                  </a:cubicBezTo>
                  <a:lnTo>
                    <a:pt x="18980" y="368"/>
                  </a:lnTo>
                  <a:cubicBezTo>
                    <a:pt x="18914" y="167"/>
                    <a:pt x="18747" y="1"/>
                    <a:pt x="18513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7623854" y="1032752"/>
              <a:ext cx="504504" cy="331027"/>
            </a:xfrm>
            <a:custGeom>
              <a:avLst/>
              <a:gdLst/>
              <a:ahLst/>
              <a:cxnLst/>
              <a:rect l="l" t="t" r="r" b="b"/>
              <a:pathLst>
                <a:path w="32691" h="21450" extrusionOk="0">
                  <a:moveTo>
                    <a:pt x="16345" y="7039"/>
                  </a:moveTo>
                  <a:cubicBezTo>
                    <a:pt x="18155" y="7039"/>
                    <a:pt x="19964" y="7439"/>
                    <a:pt x="21349" y="8240"/>
                  </a:cubicBezTo>
                  <a:cubicBezTo>
                    <a:pt x="22183" y="8640"/>
                    <a:pt x="22883" y="9307"/>
                    <a:pt x="23317" y="10141"/>
                  </a:cubicBezTo>
                  <a:cubicBezTo>
                    <a:pt x="23083" y="10942"/>
                    <a:pt x="22416" y="11709"/>
                    <a:pt x="21349" y="12343"/>
                  </a:cubicBezTo>
                  <a:cubicBezTo>
                    <a:pt x="19964" y="13143"/>
                    <a:pt x="18155" y="13544"/>
                    <a:pt x="16345" y="13544"/>
                  </a:cubicBezTo>
                  <a:cubicBezTo>
                    <a:pt x="14535" y="13544"/>
                    <a:pt x="12726" y="13143"/>
                    <a:pt x="11341" y="12343"/>
                  </a:cubicBezTo>
                  <a:cubicBezTo>
                    <a:pt x="10474" y="11909"/>
                    <a:pt x="9807" y="11175"/>
                    <a:pt x="9407" y="10275"/>
                  </a:cubicBezTo>
                  <a:cubicBezTo>
                    <a:pt x="9640" y="9574"/>
                    <a:pt x="10241" y="8874"/>
                    <a:pt x="11341" y="8240"/>
                  </a:cubicBezTo>
                  <a:cubicBezTo>
                    <a:pt x="12726" y="7439"/>
                    <a:pt x="14535" y="7039"/>
                    <a:pt x="16345" y="7039"/>
                  </a:cubicBezTo>
                  <a:close/>
                  <a:moveTo>
                    <a:pt x="14177" y="1"/>
                  </a:moveTo>
                  <a:cubicBezTo>
                    <a:pt x="13943" y="1"/>
                    <a:pt x="13777" y="167"/>
                    <a:pt x="13743" y="368"/>
                  </a:cubicBezTo>
                  <a:lnTo>
                    <a:pt x="13343" y="2336"/>
                  </a:lnTo>
                  <a:cubicBezTo>
                    <a:pt x="13310" y="2569"/>
                    <a:pt x="13143" y="2703"/>
                    <a:pt x="12943" y="2769"/>
                  </a:cubicBezTo>
                  <a:cubicBezTo>
                    <a:pt x="12142" y="2903"/>
                    <a:pt x="11375" y="3070"/>
                    <a:pt x="10608" y="3336"/>
                  </a:cubicBezTo>
                  <a:cubicBezTo>
                    <a:pt x="10522" y="3349"/>
                    <a:pt x="10437" y="3356"/>
                    <a:pt x="10353" y="3356"/>
                  </a:cubicBezTo>
                  <a:cubicBezTo>
                    <a:pt x="10208" y="3356"/>
                    <a:pt x="10067" y="3333"/>
                    <a:pt x="9940" y="3270"/>
                  </a:cubicBezTo>
                  <a:lnTo>
                    <a:pt x="6938" y="1902"/>
                  </a:lnTo>
                  <a:cubicBezTo>
                    <a:pt x="6830" y="1856"/>
                    <a:pt x="6722" y="1831"/>
                    <a:pt x="6617" y="1831"/>
                  </a:cubicBezTo>
                  <a:cubicBezTo>
                    <a:pt x="6495" y="1831"/>
                    <a:pt x="6378" y="1864"/>
                    <a:pt x="6271" y="1935"/>
                  </a:cubicBezTo>
                  <a:lnTo>
                    <a:pt x="3302" y="3637"/>
                  </a:lnTo>
                  <a:cubicBezTo>
                    <a:pt x="3236" y="3670"/>
                    <a:pt x="3169" y="3737"/>
                    <a:pt x="3169" y="3837"/>
                  </a:cubicBezTo>
                  <a:lnTo>
                    <a:pt x="3169" y="6405"/>
                  </a:lnTo>
                  <a:cubicBezTo>
                    <a:pt x="3169" y="6472"/>
                    <a:pt x="3236" y="6539"/>
                    <a:pt x="3302" y="6605"/>
                  </a:cubicBezTo>
                  <a:lnTo>
                    <a:pt x="4637" y="7573"/>
                  </a:lnTo>
                  <a:cubicBezTo>
                    <a:pt x="4570" y="7639"/>
                    <a:pt x="4437" y="7706"/>
                    <a:pt x="4303" y="7706"/>
                  </a:cubicBezTo>
                  <a:lnTo>
                    <a:pt x="367" y="7973"/>
                  </a:lnTo>
                  <a:cubicBezTo>
                    <a:pt x="167" y="7973"/>
                    <a:pt x="33" y="8140"/>
                    <a:pt x="0" y="8340"/>
                  </a:cubicBezTo>
                  <a:lnTo>
                    <a:pt x="0" y="10008"/>
                  </a:lnTo>
                  <a:lnTo>
                    <a:pt x="0" y="13110"/>
                  </a:lnTo>
                  <a:cubicBezTo>
                    <a:pt x="33" y="13310"/>
                    <a:pt x="167" y="13477"/>
                    <a:pt x="367" y="13510"/>
                  </a:cubicBezTo>
                  <a:lnTo>
                    <a:pt x="4303" y="13744"/>
                  </a:lnTo>
                  <a:cubicBezTo>
                    <a:pt x="4437" y="13744"/>
                    <a:pt x="4570" y="13811"/>
                    <a:pt x="4670" y="13877"/>
                  </a:cubicBezTo>
                  <a:lnTo>
                    <a:pt x="3302" y="14878"/>
                  </a:lnTo>
                  <a:cubicBezTo>
                    <a:pt x="3236" y="14911"/>
                    <a:pt x="3202" y="14978"/>
                    <a:pt x="3202" y="15078"/>
                  </a:cubicBezTo>
                  <a:lnTo>
                    <a:pt x="3202" y="17647"/>
                  </a:lnTo>
                  <a:cubicBezTo>
                    <a:pt x="3202" y="17713"/>
                    <a:pt x="3236" y="17780"/>
                    <a:pt x="3336" y="17847"/>
                  </a:cubicBezTo>
                  <a:lnTo>
                    <a:pt x="6271" y="19548"/>
                  </a:lnTo>
                  <a:cubicBezTo>
                    <a:pt x="6400" y="19603"/>
                    <a:pt x="6528" y="19628"/>
                    <a:pt x="6651" y="19628"/>
                  </a:cubicBezTo>
                  <a:cubicBezTo>
                    <a:pt x="6752" y="19628"/>
                    <a:pt x="6848" y="19611"/>
                    <a:pt x="6938" y="19581"/>
                  </a:cubicBezTo>
                  <a:lnTo>
                    <a:pt x="9940" y="18180"/>
                  </a:lnTo>
                  <a:cubicBezTo>
                    <a:pt x="10069" y="18125"/>
                    <a:pt x="10198" y="18100"/>
                    <a:pt x="10321" y="18100"/>
                  </a:cubicBezTo>
                  <a:cubicBezTo>
                    <a:pt x="10421" y="18100"/>
                    <a:pt x="10518" y="18117"/>
                    <a:pt x="10608" y="18147"/>
                  </a:cubicBezTo>
                  <a:cubicBezTo>
                    <a:pt x="11375" y="18380"/>
                    <a:pt x="12175" y="18547"/>
                    <a:pt x="12943" y="18681"/>
                  </a:cubicBezTo>
                  <a:cubicBezTo>
                    <a:pt x="13143" y="18747"/>
                    <a:pt x="13310" y="18914"/>
                    <a:pt x="13376" y="19114"/>
                  </a:cubicBezTo>
                  <a:lnTo>
                    <a:pt x="13743" y="21082"/>
                  </a:lnTo>
                  <a:cubicBezTo>
                    <a:pt x="13777" y="21283"/>
                    <a:pt x="13977" y="21449"/>
                    <a:pt x="14177" y="21449"/>
                  </a:cubicBezTo>
                  <a:lnTo>
                    <a:pt x="18513" y="21449"/>
                  </a:lnTo>
                  <a:cubicBezTo>
                    <a:pt x="18747" y="21416"/>
                    <a:pt x="18914" y="21283"/>
                    <a:pt x="18947" y="21082"/>
                  </a:cubicBezTo>
                  <a:lnTo>
                    <a:pt x="19314" y="19114"/>
                  </a:lnTo>
                  <a:cubicBezTo>
                    <a:pt x="19381" y="18914"/>
                    <a:pt x="19547" y="18747"/>
                    <a:pt x="19747" y="18681"/>
                  </a:cubicBezTo>
                  <a:cubicBezTo>
                    <a:pt x="20515" y="18547"/>
                    <a:pt x="21315" y="18380"/>
                    <a:pt x="22082" y="18147"/>
                  </a:cubicBezTo>
                  <a:cubicBezTo>
                    <a:pt x="22172" y="18117"/>
                    <a:pt x="22276" y="18100"/>
                    <a:pt x="22381" y="18100"/>
                  </a:cubicBezTo>
                  <a:cubicBezTo>
                    <a:pt x="22509" y="18100"/>
                    <a:pt x="22639" y="18125"/>
                    <a:pt x="22750" y="18180"/>
                  </a:cubicBezTo>
                  <a:lnTo>
                    <a:pt x="25752" y="19581"/>
                  </a:lnTo>
                  <a:cubicBezTo>
                    <a:pt x="25842" y="19611"/>
                    <a:pt x="25945" y="19628"/>
                    <a:pt x="26050" y="19628"/>
                  </a:cubicBezTo>
                  <a:cubicBezTo>
                    <a:pt x="26178" y="19628"/>
                    <a:pt x="26309" y="19603"/>
                    <a:pt x="26419" y="19548"/>
                  </a:cubicBezTo>
                  <a:lnTo>
                    <a:pt x="29354" y="17847"/>
                  </a:lnTo>
                  <a:cubicBezTo>
                    <a:pt x="29454" y="17780"/>
                    <a:pt x="29488" y="17713"/>
                    <a:pt x="29521" y="17647"/>
                  </a:cubicBezTo>
                  <a:lnTo>
                    <a:pt x="29521" y="15045"/>
                  </a:lnTo>
                  <a:cubicBezTo>
                    <a:pt x="29488" y="14978"/>
                    <a:pt x="29454" y="14911"/>
                    <a:pt x="29388" y="14845"/>
                  </a:cubicBezTo>
                  <a:lnTo>
                    <a:pt x="28053" y="13877"/>
                  </a:lnTo>
                  <a:cubicBezTo>
                    <a:pt x="28153" y="13811"/>
                    <a:pt x="28254" y="13744"/>
                    <a:pt x="28387" y="13744"/>
                  </a:cubicBezTo>
                  <a:lnTo>
                    <a:pt x="32323" y="13477"/>
                  </a:lnTo>
                  <a:cubicBezTo>
                    <a:pt x="32523" y="13477"/>
                    <a:pt x="32690" y="13310"/>
                    <a:pt x="32690" y="13110"/>
                  </a:cubicBezTo>
                  <a:lnTo>
                    <a:pt x="32690" y="8340"/>
                  </a:lnTo>
                  <a:cubicBezTo>
                    <a:pt x="32690" y="8140"/>
                    <a:pt x="32523" y="7973"/>
                    <a:pt x="32323" y="7973"/>
                  </a:cubicBezTo>
                  <a:lnTo>
                    <a:pt x="28387" y="7706"/>
                  </a:lnTo>
                  <a:cubicBezTo>
                    <a:pt x="28254" y="7706"/>
                    <a:pt x="28153" y="7639"/>
                    <a:pt x="28053" y="7573"/>
                  </a:cubicBezTo>
                  <a:lnTo>
                    <a:pt x="29388" y="6605"/>
                  </a:lnTo>
                  <a:cubicBezTo>
                    <a:pt x="29454" y="6539"/>
                    <a:pt x="29521" y="6472"/>
                    <a:pt x="29521" y="6405"/>
                  </a:cubicBezTo>
                  <a:lnTo>
                    <a:pt x="29521" y="3837"/>
                  </a:lnTo>
                  <a:cubicBezTo>
                    <a:pt x="29521" y="3737"/>
                    <a:pt x="29454" y="3670"/>
                    <a:pt x="29388" y="3637"/>
                  </a:cubicBezTo>
                  <a:lnTo>
                    <a:pt x="26419" y="1935"/>
                  </a:lnTo>
                  <a:cubicBezTo>
                    <a:pt x="26312" y="1864"/>
                    <a:pt x="26195" y="1831"/>
                    <a:pt x="26079" y="1831"/>
                  </a:cubicBezTo>
                  <a:cubicBezTo>
                    <a:pt x="25978" y="1831"/>
                    <a:pt x="25878" y="1856"/>
                    <a:pt x="25785" y="1902"/>
                  </a:cubicBezTo>
                  <a:lnTo>
                    <a:pt x="22783" y="3270"/>
                  </a:lnTo>
                  <a:cubicBezTo>
                    <a:pt x="22635" y="3333"/>
                    <a:pt x="22487" y="3356"/>
                    <a:pt x="22339" y="3356"/>
                  </a:cubicBezTo>
                  <a:cubicBezTo>
                    <a:pt x="22253" y="3356"/>
                    <a:pt x="22168" y="3349"/>
                    <a:pt x="22082" y="3336"/>
                  </a:cubicBezTo>
                  <a:cubicBezTo>
                    <a:pt x="21315" y="3070"/>
                    <a:pt x="20548" y="2903"/>
                    <a:pt x="19747" y="2769"/>
                  </a:cubicBezTo>
                  <a:cubicBezTo>
                    <a:pt x="19547" y="2703"/>
                    <a:pt x="19381" y="2569"/>
                    <a:pt x="19347" y="2336"/>
                  </a:cubicBezTo>
                  <a:lnTo>
                    <a:pt x="18980" y="368"/>
                  </a:lnTo>
                  <a:cubicBezTo>
                    <a:pt x="18914" y="167"/>
                    <a:pt x="18747" y="1"/>
                    <a:pt x="18513" y="1"/>
                  </a:cubicBezTo>
                  <a:close/>
                </a:path>
              </a:pathLst>
            </a:custGeom>
            <a:solidFill>
              <a:srgbClr val="00000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7726291" y="1092982"/>
              <a:ext cx="402063" cy="271303"/>
            </a:xfrm>
            <a:custGeom>
              <a:avLst/>
              <a:gdLst/>
              <a:ahLst/>
              <a:cxnLst/>
              <a:rect l="l" t="t" r="r" b="b"/>
              <a:pathLst>
                <a:path w="26053" h="17580" extrusionOk="0">
                  <a:moveTo>
                    <a:pt x="22883" y="0"/>
                  </a:moveTo>
                  <a:cubicBezTo>
                    <a:pt x="22850" y="34"/>
                    <a:pt x="22850" y="67"/>
                    <a:pt x="22816" y="67"/>
                  </a:cubicBezTo>
                  <a:cubicBezTo>
                    <a:pt x="22816" y="101"/>
                    <a:pt x="22783" y="101"/>
                    <a:pt x="22783" y="134"/>
                  </a:cubicBezTo>
                  <a:lnTo>
                    <a:pt x="20415" y="1802"/>
                  </a:lnTo>
                  <a:cubicBezTo>
                    <a:pt x="20415" y="1835"/>
                    <a:pt x="20381" y="1835"/>
                    <a:pt x="20381" y="1868"/>
                  </a:cubicBezTo>
                  <a:cubicBezTo>
                    <a:pt x="20315" y="1902"/>
                    <a:pt x="20315" y="1969"/>
                    <a:pt x="20281" y="2002"/>
                  </a:cubicBezTo>
                  <a:cubicBezTo>
                    <a:pt x="20281" y="2035"/>
                    <a:pt x="20281" y="2069"/>
                    <a:pt x="20281" y="2102"/>
                  </a:cubicBezTo>
                  <a:cubicBezTo>
                    <a:pt x="20281" y="2102"/>
                    <a:pt x="20281" y="2135"/>
                    <a:pt x="20281" y="2169"/>
                  </a:cubicBezTo>
                  <a:cubicBezTo>
                    <a:pt x="20315" y="2202"/>
                    <a:pt x="20348" y="2235"/>
                    <a:pt x="20381" y="2302"/>
                  </a:cubicBezTo>
                  <a:cubicBezTo>
                    <a:pt x="20381" y="2302"/>
                    <a:pt x="20415" y="2335"/>
                    <a:pt x="20415" y="2335"/>
                  </a:cubicBezTo>
                  <a:cubicBezTo>
                    <a:pt x="20715" y="2669"/>
                    <a:pt x="20982" y="3036"/>
                    <a:pt x="21215" y="3436"/>
                  </a:cubicBezTo>
                  <a:cubicBezTo>
                    <a:pt x="21249" y="3536"/>
                    <a:pt x="21315" y="3603"/>
                    <a:pt x="21382" y="3670"/>
                  </a:cubicBezTo>
                  <a:lnTo>
                    <a:pt x="22750" y="2702"/>
                  </a:lnTo>
                  <a:cubicBezTo>
                    <a:pt x="22816" y="2636"/>
                    <a:pt x="22850" y="2569"/>
                    <a:pt x="22883" y="2502"/>
                  </a:cubicBezTo>
                  <a:lnTo>
                    <a:pt x="22883" y="0"/>
                  </a:lnTo>
                  <a:close/>
                  <a:moveTo>
                    <a:pt x="26052" y="6705"/>
                  </a:moveTo>
                  <a:cubicBezTo>
                    <a:pt x="26019" y="6872"/>
                    <a:pt x="25885" y="7005"/>
                    <a:pt x="25685" y="7039"/>
                  </a:cubicBezTo>
                  <a:lnTo>
                    <a:pt x="21749" y="7306"/>
                  </a:lnTo>
                  <a:cubicBezTo>
                    <a:pt x="21682" y="7306"/>
                    <a:pt x="21616" y="7306"/>
                    <a:pt x="21549" y="7339"/>
                  </a:cubicBezTo>
                  <a:lnTo>
                    <a:pt x="21549" y="9908"/>
                  </a:lnTo>
                  <a:cubicBezTo>
                    <a:pt x="21616" y="9874"/>
                    <a:pt x="21682" y="9874"/>
                    <a:pt x="21749" y="9841"/>
                  </a:cubicBezTo>
                  <a:lnTo>
                    <a:pt x="25685" y="9607"/>
                  </a:lnTo>
                  <a:cubicBezTo>
                    <a:pt x="25885" y="9574"/>
                    <a:pt x="26052" y="9407"/>
                    <a:pt x="26052" y="9207"/>
                  </a:cubicBezTo>
                  <a:lnTo>
                    <a:pt x="26052" y="6705"/>
                  </a:lnTo>
                  <a:close/>
                  <a:moveTo>
                    <a:pt x="3569" y="11642"/>
                  </a:moveTo>
                  <a:cubicBezTo>
                    <a:pt x="3469" y="11642"/>
                    <a:pt x="3369" y="11675"/>
                    <a:pt x="3269" y="11709"/>
                  </a:cubicBezTo>
                  <a:lnTo>
                    <a:pt x="267" y="13110"/>
                  </a:lnTo>
                  <a:cubicBezTo>
                    <a:pt x="200" y="13143"/>
                    <a:pt x="100" y="13177"/>
                    <a:pt x="0" y="13177"/>
                  </a:cubicBezTo>
                  <a:lnTo>
                    <a:pt x="0" y="15712"/>
                  </a:lnTo>
                  <a:cubicBezTo>
                    <a:pt x="100" y="15712"/>
                    <a:pt x="167" y="15712"/>
                    <a:pt x="267" y="15678"/>
                  </a:cubicBezTo>
                  <a:lnTo>
                    <a:pt x="3269" y="14277"/>
                  </a:lnTo>
                  <a:cubicBezTo>
                    <a:pt x="3369" y="14244"/>
                    <a:pt x="3469" y="14211"/>
                    <a:pt x="3569" y="14211"/>
                  </a:cubicBezTo>
                  <a:lnTo>
                    <a:pt x="3569" y="11642"/>
                  </a:lnTo>
                  <a:close/>
                  <a:moveTo>
                    <a:pt x="22883" y="11175"/>
                  </a:moveTo>
                  <a:cubicBezTo>
                    <a:pt x="22850" y="11242"/>
                    <a:pt x="22816" y="11309"/>
                    <a:pt x="22716" y="11375"/>
                  </a:cubicBezTo>
                  <a:lnTo>
                    <a:pt x="19781" y="13076"/>
                  </a:lnTo>
                  <a:cubicBezTo>
                    <a:pt x="19659" y="13125"/>
                    <a:pt x="19555" y="13156"/>
                    <a:pt x="19442" y="13156"/>
                  </a:cubicBezTo>
                  <a:cubicBezTo>
                    <a:pt x="19401" y="13156"/>
                    <a:pt x="19359" y="13152"/>
                    <a:pt x="19314" y="13143"/>
                  </a:cubicBezTo>
                  <a:lnTo>
                    <a:pt x="19314" y="15712"/>
                  </a:lnTo>
                  <a:cubicBezTo>
                    <a:pt x="19481" y="15712"/>
                    <a:pt x="19614" y="15712"/>
                    <a:pt x="19781" y="15612"/>
                  </a:cubicBezTo>
                  <a:lnTo>
                    <a:pt x="22716" y="13910"/>
                  </a:lnTo>
                  <a:cubicBezTo>
                    <a:pt x="22816" y="13877"/>
                    <a:pt x="22850" y="13810"/>
                    <a:pt x="22883" y="13744"/>
                  </a:cubicBezTo>
                  <a:lnTo>
                    <a:pt x="22883" y="11175"/>
                  </a:lnTo>
                  <a:close/>
                  <a:moveTo>
                    <a:pt x="12242" y="14778"/>
                  </a:moveTo>
                  <a:cubicBezTo>
                    <a:pt x="12142" y="14911"/>
                    <a:pt x="12009" y="14978"/>
                    <a:pt x="11875" y="14978"/>
                  </a:cubicBezTo>
                  <a:lnTo>
                    <a:pt x="7539" y="14978"/>
                  </a:lnTo>
                  <a:cubicBezTo>
                    <a:pt x="7439" y="14978"/>
                    <a:pt x="7339" y="14944"/>
                    <a:pt x="7272" y="14878"/>
                  </a:cubicBezTo>
                  <a:lnTo>
                    <a:pt x="7272" y="17480"/>
                  </a:lnTo>
                  <a:cubicBezTo>
                    <a:pt x="7339" y="17546"/>
                    <a:pt x="7439" y="17580"/>
                    <a:pt x="7539" y="17580"/>
                  </a:cubicBezTo>
                  <a:lnTo>
                    <a:pt x="11875" y="17580"/>
                  </a:lnTo>
                  <a:cubicBezTo>
                    <a:pt x="12042" y="17580"/>
                    <a:pt x="12175" y="17480"/>
                    <a:pt x="12242" y="17346"/>
                  </a:cubicBezTo>
                  <a:lnTo>
                    <a:pt x="12242" y="14778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7726291" y="1092982"/>
              <a:ext cx="402063" cy="271303"/>
            </a:xfrm>
            <a:custGeom>
              <a:avLst/>
              <a:gdLst/>
              <a:ahLst/>
              <a:cxnLst/>
              <a:rect l="l" t="t" r="r" b="b"/>
              <a:pathLst>
                <a:path w="26053" h="17580" extrusionOk="0">
                  <a:moveTo>
                    <a:pt x="22883" y="0"/>
                  </a:moveTo>
                  <a:cubicBezTo>
                    <a:pt x="22850" y="34"/>
                    <a:pt x="22850" y="67"/>
                    <a:pt x="22816" y="67"/>
                  </a:cubicBezTo>
                  <a:cubicBezTo>
                    <a:pt x="22816" y="101"/>
                    <a:pt x="22783" y="101"/>
                    <a:pt x="22783" y="134"/>
                  </a:cubicBezTo>
                  <a:lnTo>
                    <a:pt x="20415" y="1802"/>
                  </a:lnTo>
                  <a:cubicBezTo>
                    <a:pt x="20415" y="1835"/>
                    <a:pt x="20381" y="1835"/>
                    <a:pt x="20381" y="1868"/>
                  </a:cubicBezTo>
                  <a:cubicBezTo>
                    <a:pt x="20315" y="1902"/>
                    <a:pt x="20315" y="1969"/>
                    <a:pt x="20281" y="2002"/>
                  </a:cubicBezTo>
                  <a:cubicBezTo>
                    <a:pt x="20281" y="2035"/>
                    <a:pt x="20281" y="2069"/>
                    <a:pt x="20281" y="2102"/>
                  </a:cubicBezTo>
                  <a:cubicBezTo>
                    <a:pt x="20281" y="2102"/>
                    <a:pt x="20281" y="2135"/>
                    <a:pt x="20281" y="2169"/>
                  </a:cubicBezTo>
                  <a:cubicBezTo>
                    <a:pt x="20315" y="2202"/>
                    <a:pt x="20348" y="2235"/>
                    <a:pt x="20381" y="2302"/>
                  </a:cubicBezTo>
                  <a:cubicBezTo>
                    <a:pt x="20381" y="2302"/>
                    <a:pt x="20415" y="2335"/>
                    <a:pt x="20415" y="2335"/>
                  </a:cubicBezTo>
                  <a:cubicBezTo>
                    <a:pt x="20715" y="2669"/>
                    <a:pt x="20982" y="3036"/>
                    <a:pt x="21215" y="3436"/>
                  </a:cubicBezTo>
                  <a:cubicBezTo>
                    <a:pt x="21249" y="3536"/>
                    <a:pt x="21315" y="3603"/>
                    <a:pt x="21382" y="3670"/>
                  </a:cubicBezTo>
                  <a:lnTo>
                    <a:pt x="22750" y="2702"/>
                  </a:lnTo>
                  <a:cubicBezTo>
                    <a:pt x="22816" y="2636"/>
                    <a:pt x="22850" y="2569"/>
                    <a:pt x="22883" y="2502"/>
                  </a:cubicBezTo>
                  <a:lnTo>
                    <a:pt x="22883" y="0"/>
                  </a:lnTo>
                  <a:close/>
                  <a:moveTo>
                    <a:pt x="26052" y="6705"/>
                  </a:moveTo>
                  <a:cubicBezTo>
                    <a:pt x="26019" y="6872"/>
                    <a:pt x="25885" y="7005"/>
                    <a:pt x="25685" y="7039"/>
                  </a:cubicBezTo>
                  <a:lnTo>
                    <a:pt x="21749" y="7306"/>
                  </a:lnTo>
                  <a:cubicBezTo>
                    <a:pt x="21682" y="7306"/>
                    <a:pt x="21616" y="7306"/>
                    <a:pt x="21549" y="7339"/>
                  </a:cubicBezTo>
                  <a:lnTo>
                    <a:pt x="21549" y="9908"/>
                  </a:lnTo>
                  <a:cubicBezTo>
                    <a:pt x="21616" y="9874"/>
                    <a:pt x="21682" y="9874"/>
                    <a:pt x="21749" y="9841"/>
                  </a:cubicBezTo>
                  <a:lnTo>
                    <a:pt x="25685" y="9607"/>
                  </a:lnTo>
                  <a:cubicBezTo>
                    <a:pt x="25885" y="9574"/>
                    <a:pt x="26052" y="9407"/>
                    <a:pt x="26052" y="9207"/>
                  </a:cubicBezTo>
                  <a:lnTo>
                    <a:pt x="26052" y="6705"/>
                  </a:lnTo>
                  <a:close/>
                  <a:moveTo>
                    <a:pt x="3569" y="11642"/>
                  </a:moveTo>
                  <a:cubicBezTo>
                    <a:pt x="3469" y="11642"/>
                    <a:pt x="3369" y="11675"/>
                    <a:pt x="3269" y="11709"/>
                  </a:cubicBezTo>
                  <a:lnTo>
                    <a:pt x="267" y="13110"/>
                  </a:lnTo>
                  <a:cubicBezTo>
                    <a:pt x="200" y="13143"/>
                    <a:pt x="100" y="13177"/>
                    <a:pt x="0" y="13177"/>
                  </a:cubicBezTo>
                  <a:lnTo>
                    <a:pt x="0" y="15712"/>
                  </a:lnTo>
                  <a:cubicBezTo>
                    <a:pt x="100" y="15712"/>
                    <a:pt x="167" y="15712"/>
                    <a:pt x="267" y="15678"/>
                  </a:cubicBezTo>
                  <a:lnTo>
                    <a:pt x="3269" y="14277"/>
                  </a:lnTo>
                  <a:cubicBezTo>
                    <a:pt x="3369" y="14244"/>
                    <a:pt x="3469" y="14211"/>
                    <a:pt x="3569" y="14211"/>
                  </a:cubicBezTo>
                  <a:lnTo>
                    <a:pt x="3569" y="11642"/>
                  </a:lnTo>
                  <a:close/>
                  <a:moveTo>
                    <a:pt x="22883" y="11175"/>
                  </a:moveTo>
                  <a:cubicBezTo>
                    <a:pt x="22850" y="11242"/>
                    <a:pt x="22816" y="11309"/>
                    <a:pt x="22716" y="11375"/>
                  </a:cubicBezTo>
                  <a:lnTo>
                    <a:pt x="19781" y="13076"/>
                  </a:lnTo>
                  <a:cubicBezTo>
                    <a:pt x="19659" y="13125"/>
                    <a:pt x="19555" y="13156"/>
                    <a:pt x="19442" y="13156"/>
                  </a:cubicBezTo>
                  <a:cubicBezTo>
                    <a:pt x="19401" y="13156"/>
                    <a:pt x="19359" y="13152"/>
                    <a:pt x="19314" y="13143"/>
                  </a:cubicBezTo>
                  <a:lnTo>
                    <a:pt x="19314" y="15712"/>
                  </a:lnTo>
                  <a:cubicBezTo>
                    <a:pt x="19481" y="15712"/>
                    <a:pt x="19614" y="15712"/>
                    <a:pt x="19781" y="15612"/>
                  </a:cubicBezTo>
                  <a:lnTo>
                    <a:pt x="22716" y="13910"/>
                  </a:lnTo>
                  <a:cubicBezTo>
                    <a:pt x="22816" y="13877"/>
                    <a:pt x="22850" y="13810"/>
                    <a:pt x="22883" y="13744"/>
                  </a:cubicBezTo>
                  <a:lnTo>
                    <a:pt x="22883" y="11175"/>
                  </a:lnTo>
                  <a:close/>
                  <a:moveTo>
                    <a:pt x="12242" y="14778"/>
                  </a:moveTo>
                  <a:cubicBezTo>
                    <a:pt x="12142" y="14911"/>
                    <a:pt x="12009" y="14978"/>
                    <a:pt x="11875" y="14978"/>
                  </a:cubicBezTo>
                  <a:lnTo>
                    <a:pt x="7539" y="14978"/>
                  </a:lnTo>
                  <a:cubicBezTo>
                    <a:pt x="7439" y="14978"/>
                    <a:pt x="7339" y="14944"/>
                    <a:pt x="7272" y="14878"/>
                  </a:cubicBezTo>
                  <a:lnTo>
                    <a:pt x="7272" y="17480"/>
                  </a:lnTo>
                  <a:cubicBezTo>
                    <a:pt x="7339" y="17546"/>
                    <a:pt x="7439" y="17580"/>
                    <a:pt x="7539" y="17580"/>
                  </a:cubicBezTo>
                  <a:lnTo>
                    <a:pt x="11875" y="17580"/>
                  </a:lnTo>
                  <a:cubicBezTo>
                    <a:pt x="12042" y="17580"/>
                    <a:pt x="12175" y="17480"/>
                    <a:pt x="12242" y="17346"/>
                  </a:cubicBezTo>
                  <a:lnTo>
                    <a:pt x="12242" y="147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7624363" y="1032752"/>
              <a:ext cx="503470" cy="291906"/>
            </a:xfrm>
            <a:custGeom>
              <a:avLst/>
              <a:gdLst/>
              <a:ahLst/>
              <a:cxnLst/>
              <a:rect l="l" t="t" r="r" b="b"/>
              <a:pathLst>
                <a:path w="32624" h="18915" extrusionOk="0">
                  <a:moveTo>
                    <a:pt x="16300" y="5371"/>
                  </a:moveTo>
                  <a:cubicBezTo>
                    <a:pt x="18113" y="5371"/>
                    <a:pt x="19931" y="5771"/>
                    <a:pt x="21316" y="6572"/>
                  </a:cubicBezTo>
                  <a:cubicBezTo>
                    <a:pt x="24051" y="8173"/>
                    <a:pt x="24051" y="10742"/>
                    <a:pt x="21316" y="12343"/>
                  </a:cubicBezTo>
                  <a:cubicBezTo>
                    <a:pt x="19939" y="13139"/>
                    <a:pt x="18141" y="13531"/>
                    <a:pt x="16341" y="13531"/>
                  </a:cubicBezTo>
                  <a:cubicBezTo>
                    <a:pt x="14521" y="13531"/>
                    <a:pt x="12700" y="13131"/>
                    <a:pt x="11308" y="12343"/>
                  </a:cubicBezTo>
                  <a:cubicBezTo>
                    <a:pt x="8540" y="10742"/>
                    <a:pt x="8540" y="8173"/>
                    <a:pt x="11308" y="6572"/>
                  </a:cubicBezTo>
                  <a:cubicBezTo>
                    <a:pt x="12676" y="5771"/>
                    <a:pt x="14486" y="5371"/>
                    <a:pt x="16300" y="5371"/>
                  </a:cubicBezTo>
                  <a:close/>
                  <a:moveTo>
                    <a:pt x="14144" y="1"/>
                  </a:moveTo>
                  <a:cubicBezTo>
                    <a:pt x="13910" y="1"/>
                    <a:pt x="13744" y="167"/>
                    <a:pt x="13710" y="368"/>
                  </a:cubicBezTo>
                  <a:lnTo>
                    <a:pt x="13310" y="2336"/>
                  </a:lnTo>
                  <a:cubicBezTo>
                    <a:pt x="13277" y="2569"/>
                    <a:pt x="13110" y="2703"/>
                    <a:pt x="12910" y="2769"/>
                  </a:cubicBezTo>
                  <a:cubicBezTo>
                    <a:pt x="12109" y="2903"/>
                    <a:pt x="11342" y="3070"/>
                    <a:pt x="10575" y="3336"/>
                  </a:cubicBezTo>
                  <a:cubicBezTo>
                    <a:pt x="10489" y="3349"/>
                    <a:pt x="10404" y="3356"/>
                    <a:pt x="10320" y="3356"/>
                  </a:cubicBezTo>
                  <a:cubicBezTo>
                    <a:pt x="10175" y="3356"/>
                    <a:pt x="10034" y="3333"/>
                    <a:pt x="9907" y="3270"/>
                  </a:cubicBezTo>
                  <a:lnTo>
                    <a:pt x="6905" y="1902"/>
                  </a:lnTo>
                  <a:cubicBezTo>
                    <a:pt x="6797" y="1856"/>
                    <a:pt x="6689" y="1831"/>
                    <a:pt x="6584" y="1831"/>
                  </a:cubicBezTo>
                  <a:cubicBezTo>
                    <a:pt x="6462" y="1831"/>
                    <a:pt x="6345" y="1864"/>
                    <a:pt x="6238" y="1935"/>
                  </a:cubicBezTo>
                  <a:lnTo>
                    <a:pt x="3269" y="3637"/>
                  </a:lnTo>
                  <a:cubicBezTo>
                    <a:pt x="3069" y="3703"/>
                    <a:pt x="3069" y="3970"/>
                    <a:pt x="3269" y="4037"/>
                  </a:cubicBezTo>
                  <a:lnTo>
                    <a:pt x="5638" y="5738"/>
                  </a:lnTo>
                  <a:cubicBezTo>
                    <a:pt x="5771" y="5838"/>
                    <a:pt x="5805" y="6072"/>
                    <a:pt x="5671" y="6205"/>
                  </a:cubicBezTo>
                  <a:cubicBezTo>
                    <a:pt x="5338" y="6572"/>
                    <a:pt x="5071" y="6939"/>
                    <a:pt x="4837" y="7373"/>
                  </a:cubicBezTo>
                  <a:cubicBezTo>
                    <a:pt x="4704" y="7573"/>
                    <a:pt x="4537" y="7706"/>
                    <a:pt x="4303" y="7706"/>
                  </a:cubicBezTo>
                  <a:lnTo>
                    <a:pt x="367" y="7973"/>
                  </a:lnTo>
                  <a:cubicBezTo>
                    <a:pt x="167" y="8006"/>
                    <a:pt x="0" y="8173"/>
                    <a:pt x="0" y="8373"/>
                  </a:cubicBezTo>
                  <a:lnTo>
                    <a:pt x="0" y="10542"/>
                  </a:lnTo>
                  <a:cubicBezTo>
                    <a:pt x="0" y="10742"/>
                    <a:pt x="167" y="10908"/>
                    <a:pt x="367" y="10942"/>
                  </a:cubicBezTo>
                  <a:lnTo>
                    <a:pt x="4303" y="11175"/>
                  </a:lnTo>
                  <a:cubicBezTo>
                    <a:pt x="4537" y="11209"/>
                    <a:pt x="4704" y="11342"/>
                    <a:pt x="4837" y="11542"/>
                  </a:cubicBezTo>
                  <a:cubicBezTo>
                    <a:pt x="5071" y="11943"/>
                    <a:pt x="5338" y="12343"/>
                    <a:pt x="5671" y="12710"/>
                  </a:cubicBezTo>
                  <a:cubicBezTo>
                    <a:pt x="5805" y="12843"/>
                    <a:pt x="5771" y="13077"/>
                    <a:pt x="5638" y="13177"/>
                  </a:cubicBezTo>
                  <a:lnTo>
                    <a:pt x="3269" y="14878"/>
                  </a:lnTo>
                  <a:cubicBezTo>
                    <a:pt x="3069" y="14945"/>
                    <a:pt x="3069" y="15212"/>
                    <a:pt x="3269" y="15278"/>
                  </a:cubicBezTo>
                  <a:lnTo>
                    <a:pt x="6238" y="16979"/>
                  </a:lnTo>
                  <a:cubicBezTo>
                    <a:pt x="6354" y="17038"/>
                    <a:pt x="6482" y="17073"/>
                    <a:pt x="6608" y="17073"/>
                  </a:cubicBezTo>
                  <a:cubicBezTo>
                    <a:pt x="6698" y="17073"/>
                    <a:pt x="6788" y="17055"/>
                    <a:pt x="6872" y="17013"/>
                  </a:cubicBezTo>
                  <a:lnTo>
                    <a:pt x="9874" y="15645"/>
                  </a:lnTo>
                  <a:cubicBezTo>
                    <a:pt x="10022" y="15582"/>
                    <a:pt x="10170" y="15559"/>
                    <a:pt x="10318" y="15559"/>
                  </a:cubicBezTo>
                  <a:cubicBezTo>
                    <a:pt x="10404" y="15559"/>
                    <a:pt x="10489" y="15566"/>
                    <a:pt x="10575" y="15578"/>
                  </a:cubicBezTo>
                  <a:cubicBezTo>
                    <a:pt x="11342" y="15812"/>
                    <a:pt x="12109" y="16012"/>
                    <a:pt x="12910" y="16146"/>
                  </a:cubicBezTo>
                  <a:cubicBezTo>
                    <a:pt x="13110" y="16179"/>
                    <a:pt x="13277" y="16346"/>
                    <a:pt x="13310" y="16546"/>
                  </a:cubicBezTo>
                  <a:lnTo>
                    <a:pt x="13710" y="18547"/>
                  </a:lnTo>
                  <a:cubicBezTo>
                    <a:pt x="13744" y="18747"/>
                    <a:pt x="13910" y="18881"/>
                    <a:pt x="14144" y="18914"/>
                  </a:cubicBezTo>
                  <a:lnTo>
                    <a:pt x="18480" y="18914"/>
                  </a:lnTo>
                  <a:cubicBezTo>
                    <a:pt x="18680" y="18881"/>
                    <a:pt x="18881" y="18747"/>
                    <a:pt x="18914" y="18547"/>
                  </a:cubicBezTo>
                  <a:lnTo>
                    <a:pt x="19281" y="16546"/>
                  </a:lnTo>
                  <a:cubicBezTo>
                    <a:pt x="19348" y="16346"/>
                    <a:pt x="19514" y="16179"/>
                    <a:pt x="19714" y="16146"/>
                  </a:cubicBezTo>
                  <a:cubicBezTo>
                    <a:pt x="20482" y="16012"/>
                    <a:pt x="21282" y="15812"/>
                    <a:pt x="22049" y="15578"/>
                  </a:cubicBezTo>
                  <a:cubicBezTo>
                    <a:pt x="22123" y="15566"/>
                    <a:pt x="22205" y="15559"/>
                    <a:pt x="22290" y="15559"/>
                  </a:cubicBezTo>
                  <a:cubicBezTo>
                    <a:pt x="22436" y="15559"/>
                    <a:pt x="22590" y="15582"/>
                    <a:pt x="22717" y="15645"/>
                  </a:cubicBezTo>
                  <a:lnTo>
                    <a:pt x="25719" y="17013"/>
                  </a:lnTo>
                  <a:cubicBezTo>
                    <a:pt x="25803" y="17055"/>
                    <a:pt x="25898" y="17073"/>
                    <a:pt x="25996" y="17073"/>
                  </a:cubicBezTo>
                  <a:cubicBezTo>
                    <a:pt x="26131" y="17073"/>
                    <a:pt x="26270" y="17038"/>
                    <a:pt x="26386" y="16979"/>
                  </a:cubicBezTo>
                  <a:lnTo>
                    <a:pt x="29321" y="15278"/>
                  </a:lnTo>
                  <a:cubicBezTo>
                    <a:pt x="29521" y="15212"/>
                    <a:pt x="29521" y="14945"/>
                    <a:pt x="29321" y="14878"/>
                  </a:cubicBezTo>
                  <a:lnTo>
                    <a:pt x="26986" y="13177"/>
                  </a:lnTo>
                  <a:cubicBezTo>
                    <a:pt x="26820" y="13077"/>
                    <a:pt x="26786" y="12843"/>
                    <a:pt x="26953" y="12710"/>
                  </a:cubicBezTo>
                  <a:cubicBezTo>
                    <a:pt x="27253" y="12343"/>
                    <a:pt x="27553" y="11943"/>
                    <a:pt x="27787" y="11542"/>
                  </a:cubicBezTo>
                  <a:cubicBezTo>
                    <a:pt x="27887" y="11342"/>
                    <a:pt x="28087" y="11209"/>
                    <a:pt x="28321" y="11175"/>
                  </a:cubicBezTo>
                  <a:lnTo>
                    <a:pt x="32257" y="10942"/>
                  </a:lnTo>
                  <a:cubicBezTo>
                    <a:pt x="32457" y="10908"/>
                    <a:pt x="32624" y="10742"/>
                    <a:pt x="32624" y="10542"/>
                  </a:cubicBezTo>
                  <a:lnTo>
                    <a:pt x="32624" y="8340"/>
                  </a:lnTo>
                  <a:cubicBezTo>
                    <a:pt x="32624" y="8140"/>
                    <a:pt x="32457" y="7973"/>
                    <a:pt x="32257" y="7940"/>
                  </a:cubicBezTo>
                  <a:lnTo>
                    <a:pt x="28321" y="7706"/>
                  </a:lnTo>
                  <a:cubicBezTo>
                    <a:pt x="28087" y="7673"/>
                    <a:pt x="27887" y="7539"/>
                    <a:pt x="27787" y="7339"/>
                  </a:cubicBezTo>
                  <a:cubicBezTo>
                    <a:pt x="27553" y="6939"/>
                    <a:pt x="27253" y="6539"/>
                    <a:pt x="26953" y="6172"/>
                  </a:cubicBezTo>
                  <a:cubicBezTo>
                    <a:pt x="26786" y="6038"/>
                    <a:pt x="26820" y="5805"/>
                    <a:pt x="26986" y="5705"/>
                  </a:cubicBezTo>
                  <a:lnTo>
                    <a:pt x="29321" y="4004"/>
                  </a:lnTo>
                  <a:cubicBezTo>
                    <a:pt x="29521" y="3937"/>
                    <a:pt x="29521" y="3670"/>
                    <a:pt x="29321" y="3603"/>
                  </a:cubicBezTo>
                  <a:lnTo>
                    <a:pt x="26386" y="1902"/>
                  </a:lnTo>
                  <a:cubicBezTo>
                    <a:pt x="26286" y="1852"/>
                    <a:pt x="26177" y="1827"/>
                    <a:pt x="26069" y="1827"/>
                  </a:cubicBezTo>
                  <a:cubicBezTo>
                    <a:pt x="25961" y="1827"/>
                    <a:pt x="25852" y="1852"/>
                    <a:pt x="25752" y="1902"/>
                  </a:cubicBezTo>
                  <a:lnTo>
                    <a:pt x="22750" y="3270"/>
                  </a:lnTo>
                  <a:cubicBezTo>
                    <a:pt x="22602" y="3333"/>
                    <a:pt x="22454" y="3356"/>
                    <a:pt x="22306" y="3356"/>
                  </a:cubicBezTo>
                  <a:cubicBezTo>
                    <a:pt x="22220" y="3356"/>
                    <a:pt x="22135" y="3349"/>
                    <a:pt x="22049" y="3336"/>
                  </a:cubicBezTo>
                  <a:cubicBezTo>
                    <a:pt x="21282" y="3070"/>
                    <a:pt x="20515" y="2903"/>
                    <a:pt x="19714" y="2769"/>
                  </a:cubicBezTo>
                  <a:cubicBezTo>
                    <a:pt x="19514" y="2703"/>
                    <a:pt x="19348" y="2569"/>
                    <a:pt x="19314" y="2336"/>
                  </a:cubicBezTo>
                  <a:lnTo>
                    <a:pt x="18947" y="368"/>
                  </a:lnTo>
                  <a:cubicBezTo>
                    <a:pt x="18881" y="167"/>
                    <a:pt x="18714" y="1"/>
                    <a:pt x="18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34"/>
          <p:cNvGrpSpPr/>
          <p:nvPr/>
        </p:nvGrpSpPr>
        <p:grpSpPr>
          <a:xfrm>
            <a:off x="3366322" y="4222805"/>
            <a:ext cx="1010871" cy="651902"/>
            <a:chOff x="7604286" y="1032752"/>
            <a:chExt cx="543625" cy="350579"/>
          </a:xfrm>
        </p:grpSpPr>
        <p:sp>
          <p:nvSpPr>
            <p:cNvPr id="401" name="Google Shape;401;p34"/>
            <p:cNvSpPr/>
            <p:nvPr/>
          </p:nvSpPr>
          <p:spPr>
            <a:xfrm>
              <a:off x="7604286" y="1053338"/>
              <a:ext cx="543625" cy="329993"/>
            </a:xfrm>
            <a:custGeom>
              <a:avLst/>
              <a:gdLst/>
              <a:ahLst/>
              <a:cxnLst/>
              <a:rect l="l" t="t" r="r" b="b"/>
              <a:pathLst>
                <a:path w="35226" h="21383" extrusionOk="0">
                  <a:moveTo>
                    <a:pt x="17805" y="7838"/>
                  </a:moveTo>
                  <a:cubicBezTo>
                    <a:pt x="19273" y="7838"/>
                    <a:pt x="20704" y="8203"/>
                    <a:pt x="21983" y="8874"/>
                  </a:cubicBezTo>
                  <a:cubicBezTo>
                    <a:pt x="22917" y="9441"/>
                    <a:pt x="23451" y="10075"/>
                    <a:pt x="23451" y="10675"/>
                  </a:cubicBezTo>
                  <a:cubicBezTo>
                    <a:pt x="23451" y="11309"/>
                    <a:pt x="22917" y="11943"/>
                    <a:pt x="21983" y="12477"/>
                  </a:cubicBezTo>
                  <a:cubicBezTo>
                    <a:pt x="20615" y="13160"/>
                    <a:pt x="19114" y="13502"/>
                    <a:pt x="17613" y="13502"/>
                  </a:cubicBezTo>
                  <a:cubicBezTo>
                    <a:pt x="16112" y="13502"/>
                    <a:pt x="14611" y="13160"/>
                    <a:pt x="13243" y="12477"/>
                  </a:cubicBezTo>
                  <a:cubicBezTo>
                    <a:pt x="12309" y="11943"/>
                    <a:pt x="11809" y="11276"/>
                    <a:pt x="11809" y="10675"/>
                  </a:cubicBezTo>
                  <a:cubicBezTo>
                    <a:pt x="11809" y="10075"/>
                    <a:pt x="12309" y="9408"/>
                    <a:pt x="13243" y="8874"/>
                  </a:cubicBezTo>
                  <a:cubicBezTo>
                    <a:pt x="14522" y="8203"/>
                    <a:pt x="15953" y="7838"/>
                    <a:pt x="17421" y="7838"/>
                  </a:cubicBezTo>
                  <a:cubicBezTo>
                    <a:pt x="17485" y="7838"/>
                    <a:pt x="17549" y="7838"/>
                    <a:pt x="17613" y="7840"/>
                  </a:cubicBezTo>
                  <a:cubicBezTo>
                    <a:pt x="17677" y="7838"/>
                    <a:pt x="17741" y="7838"/>
                    <a:pt x="17805" y="7838"/>
                  </a:cubicBezTo>
                  <a:close/>
                  <a:moveTo>
                    <a:pt x="15445" y="1"/>
                  </a:moveTo>
                  <a:cubicBezTo>
                    <a:pt x="14644" y="1"/>
                    <a:pt x="13944" y="568"/>
                    <a:pt x="13777" y="1369"/>
                  </a:cubicBezTo>
                  <a:lnTo>
                    <a:pt x="13510" y="2870"/>
                  </a:lnTo>
                  <a:cubicBezTo>
                    <a:pt x="12876" y="3003"/>
                    <a:pt x="12243" y="3137"/>
                    <a:pt x="11609" y="3337"/>
                  </a:cubicBezTo>
                  <a:lnTo>
                    <a:pt x="8707" y="2002"/>
                  </a:lnTo>
                  <a:cubicBezTo>
                    <a:pt x="8473" y="1869"/>
                    <a:pt x="8173" y="1836"/>
                    <a:pt x="7873" y="1836"/>
                  </a:cubicBezTo>
                  <a:cubicBezTo>
                    <a:pt x="7539" y="1836"/>
                    <a:pt x="7206" y="1902"/>
                    <a:pt x="6905" y="2069"/>
                  </a:cubicBezTo>
                  <a:lnTo>
                    <a:pt x="3937" y="3804"/>
                  </a:lnTo>
                  <a:cubicBezTo>
                    <a:pt x="2969" y="4304"/>
                    <a:pt x="2903" y="5672"/>
                    <a:pt x="3803" y="6305"/>
                  </a:cubicBezTo>
                  <a:lnTo>
                    <a:pt x="5338" y="7406"/>
                  </a:lnTo>
                  <a:cubicBezTo>
                    <a:pt x="5271" y="7506"/>
                    <a:pt x="5204" y="7606"/>
                    <a:pt x="5137" y="7706"/>
                  </a:cubicBezTo>
                  <a:lnTo>
                    <a:pt x="1535" y="7940"/>
                  </a:lnTo>
                  <a:cubicBezTo>
                    <a:pt x="668" y="8007"/>
                    <a:pt x="0" y="8707"/>
                    <a:pt x="0" y="9574"/>
                  </a:cubicBezTo>
                  <a:lnTo>
                    <a:pt x="0" y="11776"/>
                  </a:lnTo>
                  <a:cubicBezTo>
                    <a:pt x="0" y="12643"/>
                    <a:pt x="668" y="13344"/>
                    <a:pt x="1535" y="13411"/>
                  </a:cubicBezTo>
                  <a:lnTo>
                    <a:pt x="5137" y="13644"/>
                  </a:lnTo>
                  <a:cubicBezTo>
                    <a:pt x="5204" y="13744"/>
                    <a:pt x="5271" y="13878"/>
                    <a:pt x="5338" y="13978"/>
                  </a:cubicBezTo>
                  <a:lnTo>
                    <a:pt x="3803" y="15078"/>
                  </a:lnTo>
                  <a:cubicBezTo>
                    <a:pt x="2903" y="15712"/>
                    <a:pt x="2969" y="17080"/>
                    <a:pt x="3937" y="17580"/>
                  </a:cubicBezTo>
                  <a:lnTo>
                    <a:pt x="6872" y="19281"/>
                  </a:lnTo>
                  <a:cubicBezTo>
                    <a:pt x="7172" y="19448"/>
                    <a:pt x="7539" y="19548"/>
                    <a:pt x="7873" y="19548"/>
                  </a:cubicBezTo>
                  <a:cubicBezTo>
                    <a:pt x="8140" y="19548"/>
                    <a:pt x="8440" y="19482"/>
                    <a:pt x="8707" y="19381"/>
                  </a:cubicBezTo>
                  <a:lnTo>
                    <a:pt x="11609" y="18047"/>
                  </a:lnTo>
                  <a:cubicBezTo>
                    <a:pt x="12209" y="18214"/>
                    <a:pt x="12843" y="18381"/>
                    <a:pt x="13477" y="18514"/>
                  </a:cubicBezTo>
                  <a:lnTo>
                    <a:pt x="13777" y="19982"/>
                  </a:lnTo>
                  <a:cubicBezTo>
                    <a:pt x="13910" y="20782"/>
                    <a:pt x="14611" y="21350"/>
                    <a:pt x="15445" y="21383"/>
                  </a:cubicBezTo>
                  <a:lnTo>
                    <a:pt x="19781" y="21383"/>
                  </a:lnTo>
                  <a:cubicBezTo>
                    <a:pt x="20582" y="21350"/>
                    <a:pt x="21282" y="20782"/>
                    <a:pt x="21449" y="19982"/>
                  </a:cubicBezTo>
                  <a:lnTo>
                    <a:pt x="21716" y="18514"/>
                  </a:lnTo>
                  <a:cubicBezTo>
                    <a:pt x="22383" y="18381"/>
                    <a:pt x="22984" y="18214"/>
                    <a:pt x="23617" y="18047"/>
                  </a:cubicBezTo>
                  <a:lnTo>
                    <a:pt x="26519" y="19381"/>
                  </a:lnTo>
                  <a:cubicBezTo>
                    <a:pt x="26786" y="19482"/>
                    <a:pt x="27053" y="19548"/>
                    <a:pt x="27353" y="19548"/>
                  </a:cubicBezTo>
                  <a:cubicBezTo>
                    <a:pt x="27687" y="19548"/>
                    <a:pt x="28020" y="19448"/>
                    <a:pt x="28354" y="19281"/>
                  </a:cubicBezTo>
                  <a:lnTo>
                    <a:pt x="31289" y="17580"/>
                  </a:lnTo>
                  <a:cubicBezTo>
                    <a:pt x="32257" y="17080"/>
                    <a:pt x="32324" y="15712"/>
                    <a:pt x="31423" y="15078"/>
                  </a:cubicBezTo>
                  <a:lnTo>
                    <a:pt x="29855" y="13978"/>
                  </a:lnTo>
                  <a:cubicBezTo>
                    <a:pt x="29955" y="13878"/>
                    <a:pt x="30022" y="13744"/>
                    <a:pt x="30089" y="13644"/>
                  </a:cubicBezTo>
                  <a:lnTo>
                    <a:pt x="33691" y="13411"/>
                  </a:lnTo>
                  <a:cubicBezTo>
                    <a:pt x="34558" y="13344"/>
                    <a:pt x="35192" y="12643"/>
                    <a:pt x="35226" y="11809"/>
                  </a:cubicBezTo>
                  <a:lnTo>
                    <a:pt x="35226" y="9608"/>
                  </a:lnTo>
                  <a:cubicBezTo>
                    <a:pt x="35226" y="8741"/>
                    <a:pt x="34558" y="8007"/>
                    <a:pt x="33691" y="7973"/>
                  </a:cubicBezTo>
                  <a:lnTo>
                    <a:pt x="30089" y="7740"/>
                  </a:lnTo>
                  <a:cubicBezTo>
                    <a:pt x="30022" y="7606"/>
                    <a:pt x="29955" y="7506"/>
                    <a:pt x="29888" y="7406"/>
                  </a:cubicBezTo>
                  <a:lnTo>
                    <a:pt x="31456" y="6305"/>
                  </a:lnTo>
                  <a:cubicBezTo>
                    <a:pt x="32357" y="5672"/>
                    <a:pt x="32290" y="4304"/>
                    <a:pt x="31323" y="3804"/>
                  </a:cubicBezTo>
                  <a:lnTo>
                    <a:pt x="28354" y="2069"/>
                  </a:lnTo>
                  <a:cubicBezTo>
                    <a:pt x="28054" y="1902"/>
                    <a:pt x="27720" y="1836"/>
                    <a:pt x="27353" y="1836"/>
                  </a:cubicBezTo>
                  <a:cubicBezTo>
                    <a:pt x="27086" y="1836"/>
                    <a:pt x="26786" y="1869"/>
                    <a:pt x="26519" y="2002"/>
                  </a:cubicBezTo>
                  <a:lnTo>
                    <a:pt x="23651" y="3337"/>
                  </a:lnTo>
                  <a:cubicBezTo>
                    <a:pt x="23017" y="3137"/>
                    <a:pt x="22383" y="3003"/>
                    <a:pt x="21749" y="2870"/>
                  </a:cubicBezTo>
                  <a:lnTo>
                    <a:pt x="21482" y="1369"/>
                  </a:lnTo>
                  <a:cubicBezTo>
                    <a:pt x="21316" y="568"/>
                    <a:pt x="20615" y="1"/>
                    <a:pt x="19815" y="1"/>
                  </a:cubicBezTo>
                  <a:close/>
                </a:path>
              </a:pathLst>
            </a:custGeom>
            <a:solidFill>
              <a:srgbClr val="00000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7623854" y="1032752"/>
              <a:ext cx="504504" cy="331027"/>
            </a:xfrm>
            <a:custGeom>
              <a:avLst/>
              <a:gdLst/>
              <a:ahLst/>
              <a:cxnLst/>
              <a:rect l="l" t="t" r="r" b="b"/>
              <a:pathLst>
                <a:path w="32691" h="21450" extrusionOk="0">
                  <a:moveTo>
                    <a:pt x="16345" y="7039"/>
                  </a:moveTo>
                  <a:cubicBezTo>
                    <a:pt x="18155" y="7039"/>
                    <a:pt x="19964" y="7439"/>
                    <a:pt x="21349" y="8240"/>
                  </a:cubicBezTo>
                  <a:cubicBezTo>
                    <a:pt x="22183" y="8640"/>
                    <a:pt x="22883" y="9307"/>
                    <a:pt x="23317" y="10141"/>
                  </a:cubicBezTo>
                  <a:cubicBezTo>
                    <a:pt x="23083" y="10942"/>
                    <a:pt x="22416" y="11709"/>
                    <a:pt x="21349" y="12343"/>
                  </a:cubicBezTo>
                  <a:cubicBezTo>
                    <a:pt x="19964" y="13143"/>
                    <a:pt x="18155" y="13544"/>
                    <a:pt x="16345" y="13544"/>
                  </a:cubicBezTo>
                  <a:cubicBezTo>
                    <a:pt x="14535" y="13544"/>
                    <a:pt x="12726" y="13143"/>
                    <a:pt x="11341" y="12343"/>
                  </a:cubicBezTo>
                  <a:cubicBezTo>
                    <a:pt x="10474" y="11909"/>
                    <a:pt x="9807" y="11175"/>
                    <a:pt x="9407" y="10275"/>
                  </a:cubicBezTo>
                  <a:cubicBezTo>
                    <a:pt x="9640" y="9574"/>
                    <a:pt x="10241" y="8874"/>
                    <a:pt x="11341" y="8240"/>
                  </a:cubicBezTo>
                  <a:cubicBezTo>
                    <a:pt x="12726" y="7439"/>
                    <a:pt x="14535" y="7039"/>
                    <a:pt x="16345" y="7039"/>
                  </a:cubicBezTo>
                  <a:close/>
                  <a:moveTo>
                    <a:pt x="14177" y="1"/>
                  </a:moveTo>
                  <a:cubicBezTo>
                    <a:pt x="13943" y="1"/>
                    <a:pt x="13777" y="167"/>
                    <a:pt x="13743" y="368"/>
                  </a:cubicBezTo>
                  <a:lnTo>
                    <a:pt x="13343" y="2336"/>
                  </a:lnTo>
                  <a:cubicBezTo>
                    <a:pt x="13310" y="2569"/>
                    <a:pt x="13143" y="2703"/>
                    <a:pt x="12943" y="2769"/>
                  </a:cubicBezTo>
                  <a:cubicBezTo>
                    <a:pt x="12142" y="2903"/>
                    <a:pt x="11375" y="3070"/>
                    <a:pt x="10608" y="3336"/>
                  </a:cubicBezTo>
                  <a:cubicBezTo>
                    <a:pt x="10522" y="3349"/>
                    <a:pt x="10437" y="3356"/>
                    <a:pt x="10353" y="3356"/>
                  </a:cubicBezTo>
                  <a:cubicBezTo>
                    <a:pt x="10208" y="3356"/>
                    <a:pt x="10067" y="3333"/>
                    <a:pt x="9940" y="3270"/>
                  </a:cubicBezTo>
                  <a:lnTo>
                    <a:pt x="6938" y="1902"/>
                  </a:lnTo>
                  <a:cubicBezTo>
                    <a:pt x="6830" y="1856"/>
                    <a:pt x="6722" y="1831"/>
                    <a:pt x="6617" y="1831"/>
                  </a:cubicBezTo>
                  <a:cubicBezTo>
                    <a:pt x="6495" y="1831"/>
                    <a:pt x="6378" y="1864"/>
                    <a:pt x="6271" y="1935"/>
                  </a:cubicBezTo>
                  <a:lnTo>
                    <a:pt x="3302" y="3637"/>
                  </a:lnTo>
                  <a:cubicBezTo>
                    <a:pt x="3236" y="3670"/>
                    <a:pt x="3169" y="3737"/>
                    <a:pt x="3169" y="3837"/>
                  </a:cubicBezTo>
                  <a:lnTo>
                    <a:pt x="3169" y="6405"/>
                  </a:lnTo>
                  <a:cubicBezTo>
                    <a:pt x="3169" y="6472"/>
                    <a:pt x="3236" y="6539"/>
                    <a:pt x="3302" y="6605"/>
                  </a:cubicBezTo>
                  <a:lnTo>
                    <a:pt x="4637" y="7573"/>
                  </a:lnTo>
                  <a:cubicBezTo>
                    <a:pt x="4570" y="7639"/>
                    <a:pt x="4437" y="7706"/>
                    <a:pt x="4303" y="7706"/>
                  </a:cubicBezTo>
                  <a:lnTo>
                    <a:pt x="367" y="7973"/>
                  </a:lnTo>
                  <a:cubicBezTo>
                    <a:pt x="167" y="7973"/>
                    <a:pt x="33" y="8140"/>
                    <a:pt x="0" y="8340"/>
                  </a:cubicBezTo>
                  <a:lnTo>
                    <a:pt x="0" y="10008"/>
                  </a:lnTo>
                  <a:lnTo>
                    <a:pt x="0" y="13110"/>
                  </a:lnTo>
                  <a:cubicBezTo>
                    <a:pt x="33" y="13310"/>
                    <a:pt x="167" y="13477"/>
                    <a:pt x="367" y="13510"/>
                  </a:cubicBezTo>
                  <a:lnTo>
                    <a:pt x="4303" y="13744"/>
                  </a:lnTo>
                  <a:cubicBezTo>
                    <a:pt x="4437" y="13744"/>
                    <a:pt x="4570" y="13811"/>
                    <a:pt x="4670" y="13877"/>
                  </a:cubicBezTo>
                  <a:lnTo>
                    <a:pt x="3302" y="14878"/>
                  </a:lnTo>
                  <a:cubicBezTo>
                    <a:pt x="3236" y="14911"/>
                    <a:pt x="3202" y="14978"/>
                    <a:pt x="3202" y="15078"/>
                  </a:cubicBezTo>
                  <a:lnTo>
                    <a:pt x="3202" y="17647"/>
                  </a:lnTo>
                  <a:cubicBezTo>
                    <a:pt x="3202" y="17713"/>
                    <a:pt x="3236" y="17780"/>
                    <a:pt x="3336" y="17847"/>
                  </a:cubicBezTo>
                  <a:lnTo>
                    <a:pt x="6271" y="19548"/>
                  </a:lnTo>
                  <a:cubicBezTo>
                    <a:pt x="6400" y="19603"/>
                    <a:pt x="6528" y="19628"/>
                    <a:pt x="6651" y="19628"/>
                  </a:cubicBezTo>
                  <a:cubicBezTo>
                    <a:pt x="6752" y="19628"/>
                    <a:pt x="6848" y="19611"/>
                    <a:pt x="6938" y="19581"/>
                  </a:cubicBezTo>
                  <a:lnTo>
                    <a:pt x="9940" y="18180"/>
                  </a:lnTo>
                  <a:cubicBezTo>
                    <a:pt x="10069" y="18125"/>
                    <a:pt x="10198" y="18100"/>
                    <a:pt x="10321" y="18100"/>
                  </a:cubicBezTo>
                  <a:cubicBezTo>
                    <a:pt x="10421" y="18100"/>
                    <a:pt x="10518" y="18117"/>
                    <a:pt x="10608" y="18147"/>
                  </a:cubicBezTo>
                  <a:cubicBezTo>
                    <a:pt x="11375" y="18380"/>
                    <a:pt x="12175" y="18547"/>
                    <a:pt x="12943" y="18681"/>
                  </a:cubicBezTo>
                  <a:cubicBezTo>
                    <a:pt x="13143" y="18747"/>
                    <a:pt x="13310" y="18914"/>
                    <a:pt x="13376" y="19114"/>
                  </a:cubicBezTo>
                  <a:lnTo>
                    <a:pt x="13743" y="21082"/>
                  </a:lnTo>
                  <a:cubicBezTo>
                    <a:pt x="13777" y="21283"/>
                    <a:pt x="13977" y="21449"/>
                    <a:pt x="14177" y="21449"/>
                  </a:cubicBezTo>
                  <a:lnTo>
                    <a:pt x="18513" y="21449"/>
                  </a:lnTo>
                  <a:cubicBezTo>
                    <a:pt x="18747" y="21416"/>
                    <a:pt x="18914" y="21283"/>
                    <a:pt x="18947" y="21082"/>
                  </a:cubicBezTo>
                  <a:lnTo>
                    <a:pt x="19314" y="19114"/>
                  </a:lnTo>
                  <a:cubicBezTo>
                    <a:pt x="19381" y="18914"/>
                    <a:pt x="19547" y="18747"/>
                    <a:pt x="19747" y="18681"/>
                  </a:cubicBezTo>
                  <a:cubicBezTo>
                    <a:pt x="20515" y="18547"/>
                    <a:pt x="21315" y="18380"/>
                    <a:pt x="22082" y="18147"/>
                  </a:cubicBezTo>
                  <a:cubicBezTo>
                    <a:pt x="22172" y="18117"/>
                    <a:pt x="22276" y="18100"/>
                    <a:pt x="22381" y="18100"/>
                  </a:cubicBezTo>
                  <a:cubicBezTo>
                    <a:pt x="22509" y="18100"/>
                    <a:pt x="22639" y="18125"/>
                    <a:pt x="22750" y="18180"/>
                  </a:cubicBezTo>
                  <a:lnTo>
                    <a:pt x="25752" y="19581"/>
                  </a:lnTo>
                  <a:cubicBezTo>
                    <a:pt x="25842" y="19611"/>
                    <a:pt x="25945" y="19628"/>
                    <a:pt x="26050" y="19628"/>
                  </a:cubicBezTo>
                  <a:cubicBezTo>
                    <a:pt x="26178" y="19628"/>
                    <a:pt x="26309" y="19603"/>
                    <a:pt x="26419" y="19548"/>
                  </a:cubicBezTo>
                  <a:lnTo>
                    <a:pt x="29354" y="17847"/>
                  </a:lnTo>
                  <a:cubicBezTo>
                    <a:pt x="29454" y="17780"/>
                    <a:pt x="29488" y="17713"/>
                    <a:pt x="29521" y="17647"/>
                  </a:cubicBezTo>
                  <a:lnTo>
                    <a:pt x="29521" y="15045"/>
                  </a:lnTo>
                  <a:cubicBezTo>
                    <a:pt x="29488" y="14978"/>
                    <a:pt x="29454" y="14911"/>
                    <a:pt x="29388" y="14845"/>
                  </a:cubicBezTo>
                  <a:lnTo>
                    <a:pt x="28053" y="13877"/>
                  </a:lnTo>
                  <a:cubicBezTo>
                    <a:pt x="28153" y="13811"/>
                    <a:pt x="28254" y="13744"/>
                    <a:pt x="28387" y="13744"/>
                  </a:cubicBezTo>
                  <a:lnTo>
                    <a:pt x="32323" y="13477"/>
                  </a:lnTo>
                  <a:cubicBezTo>
                    <a:pt x="32523" y="13477"/>
                    <a:pt x="32690" y="13310"/>
                    <a:pt x="32690" y="13110"/>
                  </a:cubicBezTo>
                  <a:lnTo>
                    <a:pt x="32690" y="8340"/>
                  </a:lnTo>
                  <a:cubicBezTo>
                    <a:pt x="32690" y="8140"/>
                    <a:pt x="32523" y="7973"/>
                    <a:pt x="32323" y="7973"/>
                  </a:cubicBezTo>
                  <a:lnTo>
                    <a:pt x="28387" y="7706"/>
                  </a:lnTo>
                  <a:cubicBezTo>
                    <a:pt x="28254" y="7706"/>
                    <a:pt x="28153" y="7639"/>
                    <a:pt x="28053" y="7573"/>
                  </a:cubicBezTo>
                  <a:lnTo>
                    <a:pt x="29388" y="6605"/>
                  </a:lnTo>
                  <a:cubicBezTo>
                    <a:pt x="29454" y="6539"/>
                    <a:pt x="29521" y="6472"/>
                    <a:pt x="29521" y="6405"/>
                  </a:cubicBezTo>
                  <a:lnTo>
                    <a:pt x="29521" y="3837"/>
                  </a:lnTo>
                  <a:cubicBezTo>
                    <a:pt x="29521" y="3737"/>
                    <a:pt x="29454" y="3670"/>
                    <a:pt x="29388" y="3637"/>
                  </a:cubicBezTo>
                  <a:lnTo>
                    <a:pt x="26419" y="1935"/>
                  </a:lnTo>
                  <a:cubicBezTo>
                    <a:pt x="26312" y="1864"/>
                    <a:pt x="26195" y="1831"/>
                    <a:pt x="26079" y="1831"/>
                  </a:cubicBezTo>
                  <a:cubicBezTo>
                    <a:pt x="25978" y="1831"/>
                    <a:pt x="25878" y="1856"/>
                    <a:pt x="25785" y="1902"/>
                  </a:cubicBezTo>
                  <a:lnTo>
                    <a:pt x="22783" y="3270"/>
                  </a:lnTo>
                  <a:cubicBezTo>
                    <a:pt x="22635" y="3333"/>
                    <a:pt x="22487" y="3356"/>
                    <a:pt x="22339" y="3356"/>
                  </a:cubicBezTo>
                  <a:cubicBezTo>
                    <a:pt x="22253" y="3356"/>
                    <a:pt x="22168" y="3349"/>
                    <a:pt x="22082" y="3336"/>
                  </a:cubicBezTo>
                  <a:cubicBezTo>
                    <a:pt x="21315" y="3070"/>
                    <a:pt x="20548" y="2903"/>
                    <a:pt x="19747" y="2769"/>
                  </a:cubicBezTo>
                  <a:cubicBezTo>
                    <a:pt x="19547" y="2703"/>
                    <a:pt x="19381" y="2569"/>
                    <a:pt x="19347" y="2336"/>
                  </a:cubicBezTo>
                  <a:lnTo>
                    <a:pt x="18980" y="368"/>
                  </a:lnTo>
                  <a:cubicBezTo>
                    <a:pt x="18914" y="167"/>
                    <a:pt x="18747" y="1"/>
                    <a:pt x="18513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7623854" y="1032752"/>
              <a:ext cx="504504" cy="331027"/>
            </a:xfrm>
            <a:custGeom>
              <a:avLst/>
              <a:gdLst/>
              <a:ahLst/>
              <a:cxnLst/>
              <a:rect l="l" t="t" r="r" b="b"/>
              <a:pathLst>
                <a:path w="32691" h="21450" extrusionOk="0">
                  <a:moveTo>
                    <a:pt x="16345" y="7039"/>
                  </a:moveTo>
                  <a:cubicBezTo>
                    <a:pt x="18155" y="7039"/>
                    <a:pt x="19964" y="7439"/>
                    <a:pt x="21349" y="8240"/>
                  </a:cubicBezTo>
                  <a:cubicBezTo>
                    <a:pt x="22183" y="8640"/>
                    <a:pt x="22883" y="9307"/>
                    <a:pt x="23317" y="10141"/>
                  </a:cubicBezTo>
                  <a:cubicBezTo>
                    <a:pt x="23083" y="10942"/>
                    <a:pt x="22416" y="11709"/>
                    <a:pt x="21349" y="12343"/>
                  </a:cubicBezTo>
                  <a:cubicBezTo>
                    <a:pt x="19964" y="13143"/>
                    <a:pt x="18155" y="13544"/>
                    <a:pt x="16345" y="13544"/>
                  </a:cubicBezTo>
                  <a:cubicBezTo>
                    <a:pt x="14535" y="13544"/>
                    <a:pt x="12726" y="13143"/>
                    <a:pt x="11341" y="12343"/>
                  </a:cubicBezTo>
                  <a:cubicBezTo>
                    <a:pt x="10474" y="11909"/>
                    <a:pt x="9807" y="11175"/>
                    <a:pt x="9407" y="10275"/>
                  </a:cubicBezTo>
                  <a:cubicBezTo>
                    <a:pt x="9640" y="9574"/>
                    <a:pt x="10241" y="8874"/>
                    <a:pt x="11341" y="8240"/>
                  </a:cubicBezTo>
                  <a:cubicBezTo>
                    <a:pt x="12726" y="7439"/>
                    <a:pt x="14535" y="7039"/>
                    <a:pt x="16345" y="7039"/>
                  </a:cubicBezTo>
                  <a:close/>
                  <a:moveTo>
                    <a:pt x="14177" y="1"/>
                  </a:moveTo>
                  <a:cubicBezTo>
                    <a:pt x="13943" y="1"/>
                    <a:pt x="13777" y="167"/>
                    <a:pt x="13743" y="368"/>
                  </a:cubicBezTo>
                  <a:lnTo>
                    <a:pt x="13343" y="2336"/>
                  </a:lnTo>
                  <a:cubicBezTo>
                    <a:pt x="13310" y="2569"/>
                    <a:pt x="13143" y="2703"/>
                    <a:pt x="12943" y="2769"/>
                  </a:cubicBezTo>
                  <a:cubicBezTo>
                    <a:pt x="12142" y="2903"/>
                    <a:pt x="11375" y="3070"/>
                    <a:pt x="10608" y="3336"/>
                  </a:cubicBezTo>
                  <a:cubicBezTo>
                    <a:pt x="10522" y="3349"/>
                    <a:pt x="10437" y="3356"/>
                    <a:pt x="10353" y="3356"/>
                  </a:cubicBezTo>
                  <a:cubicBezTo>
                    <a:pt x="10208" y="3356"/>
                    <a:pt x="10067" y="3333"/>
                    <a:pt x="9940" y="3270"/>
                  </a:cubicBezTo>
                  <a:lnTo>
                    <a:pt x="6938" y="1902"/>
                  </a:lnTo>
                  <a:cubicBezTo>
                    <a:pt x="6830" y="1856"/>
                    <a:pt x="6722" y="1831"/>
                    <a:pt x="6617" y="1831"/>
                  </a:cubicBezTo>
                  <a:cubicBezTo>
                    <a:pt x="6495" y="1831"/>
                    <a:pt x="6378" y="1864"/>
                    <a:pt x="6271" y="1935"/>
                  </a:cubicBezTo>
                  <a:lnTo>
                    <a:pt x="3302" y="3637"/>
                  </a:lnTo>
                  <a:cubicBezTo>
                    <a:pt x="3236" y="3670"/>
                    <a:pt x="3169" y="3737"/>
                    <a:pt x="3169" y="3837"/>
                  </a:cubicBezTo>
                  <a:lnTo>
                    <a:pt x="3169" y="6405"/>
                  </a:lnTo>
                  <a:cubicBezTo>
                    <a:pt x="3169" y="6472"/>
                    <a:pt x="3236" y="6539"/>
                    <a:pt x="3302" y="6605"/>
                  </a:cubicBezTo>
                  <a:lnTo>
                    <a:pt x="4637" y="7573"/>
                  </a:lnTo>
                  <a:cubicBezTo>
                    <a:pt x="4570" y="7639"/>
                    <a:pt x="4437" y="7706"/>
                    <a:pt x="4303" y="7706"/>
                  </a:cubicBezTo>
                  <a:lnTo>
                    <a:pt x="367" y="7973"/>
                  </a:lnTo>
                  <a:cubicBezTo>
                    <a:pt x="167" y="7973"/>
                    <a:pt x="33" y="8140"/>
                    <a:pt x="0" y="8340"/>
                  </a:cubicBezTo>
                  <a:lnTo>
                    <a:pt x="0" y="10008"/>
                  </a:lnTo>
                  <a:lnTo>
                    <a:pt x="0" y="13110"/>
                  </a:lnTo>
                  <a:cubicBezTo>
                    <a:pt x="33" y="13310"/>
                    <a:pt x="167" y="13477"/>
                    <a:pt x="367" y="13510"/>
                  </a:cubicBezTo>
                  <a:lnTo>
                    <a:pt x="4303" y="13744"/>
                  </a:lnTo>
                  <a:cubicBezTo>
                    <a:pt x="4437" y="13744"/>
                    <a:pt x="4570" y="13811"/>
                    <a:pt x="4670" y="13877"/>
                  </a:cubicBezTo>
                  <a:lnTo>
                    <a:pt x="3302" y="14878"/>
                  </a:lnTo>
                  <a:cubicBezTo>
                    <a:pt x="3236" y="14911"/>
                    <a:pt x="3202" y="14978"/>
                    <a:pt x="3202" y="15078"/>
                  </a:cubicBezTo>
                  <a:lnTo>
                    <a:pt x="3202" y="17647"/>
                  </a:lnTo>
                  <a:cubicBezTo>
                    <a:pt x="3202" y="17713"/>
                    <a:pt x="3236" y="17780"/>
                    <a:pt x="3336" y="17847"/>
                  </a:cubicBezTo>
                  <a:lnTo>
                    <a:pt x="6271" y="19548"/>
                  </a:lnTo>
                  <a:cubicBezTo>
                    <a:pt x="6400" y="19603"/>
                    <a:pt x="6528" y="19628"/>
                    <a:pt x="6651" y="19628"/>
                  </a:cubicBezTo>
                  <a:cubicBezTo>
                    <a:pt x="6752" y="19628"/>
                    <a:pt x="6848" y="19611"/>
                    <a:pt x="6938" y="19581"/>
                  </a:cubicBezTo>
                  <a:lnTo>
                    <a:pt x="9940" y="18180"/>
                  </a:lnTo>
                  <a:cubicBezTo>
                    <a:pt x="10069" y="18125"/>
                    <a:pt x="10198" y="18100"/>
                    <a:pt x="10321" y="18100"/>
                  </a:cubicBezTo>
                  <a:cubicBezTo>
                    <a:pt x="10421" y="18100"/>
                    <a:pt x="10518" y="18117"/>
                    <a:pt x="10608" y="18147"/>
                  </a:cubicBezTo>
                  <a:cubicBezTo>
                    <a:pt x="11375" y="18380"/>
                    <a:pt x="12175" y="18547"/>
                    <a:pt x="12943" y="18681"/>
                  </a:cubicBezTo>
                  <a:cubicBezTo>
                    <a:pt x="13143" y="18747"/>
                    <a:pt x="13310" y="18914"/>
                    <a:pt x="13376" y="19114"/>
                  </a:cubicBezTo>
                  <a:lnTo>
                    <a:pt x="13743" y="21082"/>
                  </a:lnTo>
                  <a:cubicBezTo>
                    <a:pt x="13777" y="21283"/>
                    <a:pt x="13977" y="21449"/>
                    <a:pt x="14177" y="21449"/>
                  </a:cubicBezTo>
                  <a:lnTo>
                    <a:pt x="18513" y="21449"/>
                  </a:lnTo>
                  <a:cubicBezTo>
                    <a:pt x="18747" y="21416"/>
                    <a:pt x="18914" y="21283"/>
                    <a:pt x="18947" y="21082"/>
                  </a:cubicBezTo>
                  <a:lnTo>
                    <a:pt x="19314" y="19114"/>
                  </a:lnTo>
                  <a:cubicBezTo>
                    <a:pt x="19381" y="18914"/>
                    <a:pt x="19547" y="18747"/>
                    <a:pt x="19747" y="18681"/>
                  </a:cubicBezTo>
                  <a:cubicBezTo>
                    <a:pt x="20515" y="18547"/>
                    <a:pt x="21315" y="18380"/>
                    <a:pt x="22082" y="18147"/>
                  </a:cubicBezTo>
                  <a:cubicBezTo>
                    <a:pt x="22172" y="18117"/>
                    <a:pt x="22276" y="18100"/>
                    <a:pt x="22381" y="18100"/>
                  </a:cubicBezTo>
                  <a:cubicBezTo>
                    <a:pt x="22509" y="18100"/>
                    <a:pt x="22639" y="18125"/>
                    <a:pt x="22750" y="18180"/>
                  </a:cubicBezTo>
                  <a:lnTo>
                    <a:pt x="25752" y="19581"/>
                  </a:lnTo>
                  <a:cubicBezTo>
                    <a:pt x="25842" y="19611"/>
                    <a:pt x="25945" y="19628"/>
                    <a:pt x="26050" y="19628"/>
                  </a:cubicBezTo>
                  <a:cubicBezTo>
                    <a:pt x="26178" y="19628"/>
                    <a:pt x="26309" y="19603"/>
                    <a:pt x="26419" y="19548"/>
                  </a:cubicBezTo>
                  <a:lnTo>
                    <a:pt x="29354" y="17847"/>
                  </a:lnTo>
                  <a:cubicBezTo>
                    <a:pt x="29454" y="17780"/>
                    <a:pt x="29488" y="17713"/>
                    <a:pt x="29521" y="17647"/>
                  </a:cubicBezTo>
                  <a:lnTo>
                    <a:pt x="29521" y="15045"/>
                  </a:lnTo>
                  <a:cubicBezTo>
                    <a:pt x="29488" y="14978"/>
                    <a:pt x="29454" y="14911"/>
                    <a:pt x="29388" y="14845"/>
                  </a:cubicBezTo>
                  <a:lnTo>
                    <a:pt x="28053" y="13877"/>
                  </a:lnTo>
                  <a:cubicBezTo>
                    <a:pt x="28153" y="13811"/>
                    <a:pt x="28254" y="13744"/>
                    <a:pt x="28387" y="13744"/>
                  </a:cubicBezTo>
                  <a:lnTo>
                    <a:pt x="32323" y="13477"/>
                  </a:lnTo>
                  <a:cubicBezTo>
                    <a:pt x="32523" y="13477"/>
                    <a:pt x="32690" y="13310"/>
                    <a:pt x="32690" y="13110"/>
                  </a:cubicBezTo>
                  <a:lnTo>
                    <a:pt x="32690" y="8340"/>
                  </a:lnTo>
                  <a:cubicBezTo>
                    <a:pt x="32690" y="8140"/>
                    <a:pt x="32523" y="7973"/>
                    <a:pt x="32323" y="7973"/>
                  </a:cubicBezTo>
                  <a:lnTo>
                    <a:pt x="28387" y="7706"/>
                  </a:lnTo>
                  <a:cubicBezTo>
                    <a:pt x="28254" y="7706"/>
                    <a:pt x="28153" y="7639"/>
                    <a:pt x="28053" y="7573"/>
                  </a:cubicBezTo>
                  <a:lnTo>
                    <a:pt x="29388" y="6605"/>
                  </a:lnTo>
                  <a:cubicBezTo>
                    <a:pt x="29454" y="6539"/>
                    <a:pt x="29521" y="6472"/>
                    <a:pt x="29521" y="6405"/>
                  </a:cubicBezTo>
                  <a:lnTo>
                    <a:pt x="29521" y="3837"/>
                  </a:lnTo>
                  <a:cubicBezTo>
                    <a:pt x="29521" y="3737"/>
                    <a:pt x="29454" y="3670"/>
                    <a:pt x="29388" y="3637"/>
                  </a:cubicBezTo>
                  <a:lnTo>
                    <a:pt x="26419" y="1935"/>
                  </a:lnTo>
                  <a:cubicBezTo>
                    <a:pt x="26312" y="1864"/>
                    <a:pt x="26195" y="1831"/>
                    <a:pt x="26079" y="1831"/>
                  </a:cubicBezTo>
                  <a:cubicBezTo>
                    <a:pt x="25978" y="1831"/>
                    <a:pt x="25878" y="1856"/>
                    <a:pt x="25785" y="1902"/>
                  </a:cubicBezTo>
                  <a:lnTo>
                    <a:pt x="22783" y="3270"/>
                  </a:lnTo>
                  <a:cubicBezTo>
                    <a:pt x="22635" y="3333"/>
                    <a:pt x="22487" y="3356"/>
                    <a:pt x="22339" y="3356"/>
                  </a:cubicBezTo>
                  <a:cubicBezTo>
                    <a:pt x="22253" y="3356"/>
                    <a:pt x="22168" y="3349"/>
                    <a:pt x="22082" y="3336"/>
                  </a:cubicBezTo>
                  <a:cubicBezTo>
                    <a:pt x="21315" y="3070"/>
                    <a:pt x="20548" y="2903"/>
                    <a:pt x="19747" y="2769"/>
                  </a:cubicBezTo>
                  <a:cubicBezTo>
                    <a:pt x="19547" y="2703"/>
                    <a:pt x="19381" y="2569"/>
                    <a:pt x="19347" y="2336"/>
                  </a:cubicBezTo>
                  <a:lnTo>
                    <a:pt x="18980" y="368"/>
                  </a:lnTo>
                  <a:cubicBezTo>
                    <a:pt x="18914" y="167"/>
                    <a:pt x="18747" y="1"/>
                    <a:pt x="18513" y="1"/>
                  </a:cubicBezTo>
                  <a:close/>
                </a:path>
              </a:pathLst>
            </a:custGeom>
            <a:solidFill>
              <a:srgbClr val="00000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7726291" y="1092982"/>
              <a:ext cx="402063" cy="271303"/>
            </a:xfrm>
            <a:custGeom>
              <a:avLst/>
              <a:gdLst/>
              <a:ahLst/>
              <a:cxnLst/>
              <a:rect l="l" t="t" r="r" b="b"/>
              <a:pathLst>
                <a:path w="26053" h="17580" extrusionOk="0">
                  <a:moveTo>
                    <a:pt x="22883" y="0"/>
                  </a:moveTo>
                  <a:cubicBezTo>
                    <a:pt x="22850" y="34"/>
                    <a:pt x="22850" y="67"/>
                    <a:pt x="22816" y="67"/>
                  </a:cubicBezTo>
                  <a:cubicBezTo>
                    <a:pt x="22816" y="101"/>
                    <a:pt x="22783" y="101"/>
                    <a:pt x="22783" y="134"/>
                  </a:cubicBezTo>
                  <a:lnTo>
                    <a:pt x="20415" y="1802"/>
                  </a:lnTo>
                  <a:cubicBezTo>
                    <a:pt x="20415" y="1835"/>
                    <a:pt x="20381" y="1835"/>
                    <a:pt x="20381" y="1868"/>
                  </a:cubicBezTo>
                  <a:cubicBezTo>
                    <a:pt x="20315" y="1902"/>
                    <a:pt x="20315" y="1969"/>
                    <a:pt x="20281" y="2002"/>
                  </a:cubicBezTo>
                  <a:cubicBezTo>
                    <a:pt x="20281" y="2035"/>
                    <a:pt x="20281" y="2069"/>
                    <a:pt x="20281" y="2102"/>
                  </a:cubicBezTo>
                  <a:cubicBezTo>
                    <a:pt x="20281" y="2102"/>
                    <a:pt x="20281" y="2135"/>
                    <a:pt x="20281" y="2169"/>
                  </a:cubicBezTo>
                  <a:cubicBezTo>
                    <a:pt x="20315" y="2202"/>
                    <a:pt x="20348" y="2235"/>
                    <a:pt x="20381" y="2302"/>
                  </a:cubicBezTo>
                  <a:cubicBezTo>
                    <a:pt x="20381" y="2302"/>
                    <a:pt x="20415" y="2335"/>
                    <a:pt x="20415" y="2335"/>
                  </a:cubicBezTo>
                  <a:cubicBezTo>
                    <a:pt x="20715" y="2669"/>
                    <a:pt x="20982" y="3036"/>
                    <a:pt x="21215" y="3436"/>
                  </a:cubicBezTo>
                  <a:cubicBezTo>
                    <a:pt x="21249" y="3536"/>
                    <a:pt x="21315" y="3603"/>
                    <a:pt x="21382" y="3670"/>
                  </a:cubicBezTo>
                  <a:lnTo>
                    <a:pt x="22750" y="2702"/>
                  </a:lnTo>
                  <a:cubicBezTo>
                    <a:pt x="22816" y="2636"/>
                    <a:pt x="22850" y="2569"/>
                    <a:pt x="22883" y="2502"/>
                  </a:cubicBezTo>
                  <a:lnTo>
                    <a:pt x="22883" y="0"/>
                  </a:lnTo>
                  <a:close/>
                  <a:moveTo>
                    <a:pt x="26052" y="6705"/>
                  </a:moveTo>
                  <a:cubicBezTo>
                    <a:pt x="26019" y="6872"/>
                    <a:pt x="25885" y="7005"/>
                    <a:pt x="25685" y="7039"/>
                  </a:cubicBezTo>
                  <a:lnTo>
                    <a:pt x="21749" y="7306"/>
                  </a:lnTo>
                  <a:cubicBezTo>
                    <a:pt x="21682" y="7306"/>
                    <a:pt x="21616" y="7306"/>
                    <a:pt x="21549" y="7339"/>
                  </a:cubicBezTo>
                  <a:lnTo>
                    <a:pt x="21549" y="9908"/>
                  </a:lnTo>
                  <a:cubicBezTo>
                    <a:pt x="21616" y="9874"/>
                    <a:pt x="21682" y="9874"/>
                    <a:pt x="21749" y="9841"/>
                  </a:cubicBezTo>
                  <a:lnTo>
                    <a:pt x="25685" y="9607"/>
                  </a:lnTo>
                  <a:cubicBezTo>
                    <a:pt x="25885" y="9574"/>
                    <a:pt x="26052" y="9407"/>
                    <a:pt x="26052" y="9207"/>
                  </a:cubicBezTo>
                  <a:lnTo>
                    <a:pt x="26052" y="6705"/>
                  </a:lnTo>
                  <a:close/>
                  <a:moveTo>
                    <a:pt x="3569" y="11642"/>
                  </a:moveTo>
                  <a:cubicBezTo>
                    <a:pt x="3469" y="11642"/>
                    <a:pt x="3369" y="11675"/>
                    <a:pt x="3269" y="11709"/>
                  </a:cubicBezTo>
                  <a:lnTo>
                    <a:pt x="267" y="13110"/>
                  </a:lnTo>
                  <a:cubicBezTo>
                    <a:pt x="200" y="13143"/>
                    <a:pt x="100" y="13177"/>
                    <a:pt x="0" y="13177"/>
                  </a:cubicBezTo>
                  <a:lnTo>
                    <a:pt x="0" y="15712"/>
                  </a:lnTo>
                  <a:cubicBezTo>
                    <a:pt x="100" y="15712"/>
                    <a:pt x="167" y="15712"/>
                    <a:pt x="267" y="15678"/>
                  </a:cubicBezTo>
                  <a:lnTo>
                    <a:pt x="3269" y="14277"/>
                  </a:lnTo>
                  <a:cubicBezTo>
                    <a:pt x="3369" y="14244"/>
                    <a:pt x="3469" y="14211"/>
                    <a:pt x="3569" y="14211"/>
                  </a:cubicBezTo>
                  <a:lnTo>
                    <a:pt x="3569" y="11642"/>
                  </a:lnTo>
                  <a:close/>
                  <a:moveTo>
                    <a:pt x="22883" y="11175"/>
                  </a:moveTo>
                  <a:cubicBezTo>
                    <a:pt x="22850" y="11242"/>
                    <a:pt x="22816" y="11309"/>
                    <a:pt x="22716" y="11375"/>
                  </a:cubicBezTo>
                  <a:lnTo>
                    <a:pt x="19781" y="13076"/>
                  </a:lnTo>
                  <a:cubicBezTo>
                    <a:pt x="19659" y="13125"/>
                    <a:pt x="19555" y="13156"/>
                    <a:pt x="19442" y="13156"/>
                  </a:cubicBezTo>
                  <a:cubicBezTo>
                    <a:pt x="19401" y="13156"/>
                    <a:pt x="19359" y="13152"/>
                    <a:pt x="19314" y="13143"/>
                  </a:cubicBezTo>
                  <a:lnTo>
                    <a:pt x="19314" y="15712"/>
                  </a:lnTo>
                  <a:cubicBezTo>
                    <a:pt x="19481" y="15712"/>
                    <a:pt x="19614" y="15712"/>
                    <a:pt x="19781" y="15612"/>
                  </a:cubicBezTo>
                  <a:lnTo>
                    <a:pt x="22716" y="13910"/>
                  </a:lnTo>
                  <a:cubicBezTo>
                    <a:pt x="22816" y="13877"/>
                    <a:pt x="22850" y="13810"/>
                    <a:pt x="22883" y="13744"/>
                  </a:cubicBezTo>
                  <a:lnTo>
                    <a:pt x="22883" y="11175"/>
                  </a:lnTo>
                  <a:close/>
                  <a:moveTo>
                    <a:pt x="12242" y="14778"/>
                  </a:moveTo>
                  <a:cubicBezTo>
                    <a:pt x="12142" y="14911"/>
                    <a:pt x="12009" y="14978"/>
                    <a:pt x="11875" y="14978"/>
                  </a:cubicBezTo>
                  <a:lnTo>
                    <a:pt x="7539" y="14978"/>
                  </a:lnTo>
                  <a:cubicBezTo>
                    <a:pt x="7439" y="14978"/>
                    <a:pt x="7339" y="14944"/>
                    <a:pt x="7272" y="14878"/>
                  </a:cubicBezTo>
                  <a:lnTo>
                    <a:pt x="7272" y="17480"/>
                  </a:lnTo>
                  <a:cubicBezTo>
                    <a:pt x="7339" y="17546"/>
                    <a:pt x="7439" y="17580"/>
                    <a:pt x="7539" y="17580"/>
                  </a:cubicBezTo>
                  <a:lnTo>
                    <a:pt x="11875" y="17580"/>
                  </a:lnTo>
                  <a:cubicBezTo>
                    <a:pt x="12042" y="17580"/>
                    <a:pt x="12175" y="17480"/>
                    <a:pt x="12242" y="17346"/>
                  </a:cubicBezTo>
                  <a:lnTo>
                    <a:pt x="12242" y="14778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7726291" y="1092982"/>
              <a:ext cx="402063" cy="271303"/>
            </a:xfrm>
            <a:custGeom>
              <a:avLst/>
              <a:gdLst/>
              <a:ahLst/>
              <a:cxnLst/>
              <a:rect l="l" t="t" r="r" b="b"/>
              <a:pathLst>
                <a:path w="26053" h="17580" extrusionOk="0">
                  <a:moveTo>
                    <a:pt x="22883" y="0"/>
                  </a:moveTo>
                  <a:cubicBezTo>
                    <a:pt x="22850" y="34"/>
                    <a:pt x="22850" y="67"/>
                    <a:pt x="22816" y="67"/>
                  </a:cubicBezTo>
                  <a:cubicBezTo>
                    <a:pt x="22816" y="101"/>
                    <a:pt x="22783" y="101"/>
                    <a:pt x="22783" y="134"/>
                  </a:cubicBezTo>
                  <a:lnTo>
                    <a:pt x="20415" y="1802"/>
                  </a:lnTo>
                  <a:cubicBezTo>
                    <a:pt x="20415" y="1835"/>
                    <a:pt x="20381" y="1835"/>
                    <a:pt x="20381" y="1868"/>
                  </a:cubicBezTo>
                  <a:cubicBezTo>
                    <a:pt x="20315" y="1902"/>
                    <a:pt x="20315" y="1969"/>
                    <a:pt x="20281" y="2002"/>
                  </a:cubicBezTo>
                  <a:cubicBezTo>
                    <a:pt x="20281" y="2035"/>
                    <a:pt x="20281" y="2069"/>
                    <a:pt x="20281" y="2102"/>
                  </a:cubicBezTo>
                  <a:cubicBezTo>
                    <a:pt x="20281" y="2102"/>
                    <a:pt x="20281" y="2135"/>
                    <a:pt x="20281" y="2169"/>
                  </a:cubicBezTo>
                  <a:cubicBezTo>
                    <a:pt x="20315" y="2202"/>
                    <a:pt x="20348" y="2235"/>
                    <a:pt x="20381" y="2302"/>
                  </a:cubicBezTo>
                  <a:cubicBezTo>
                    <a:pt x="20381" y="2302"/>
                    <a:pt x="20415" y="2335"/>
                    <a:pt x="20415" y="2335"/>
                  </a:cubicBezTo>
                  <a:cubicBezTo>
                    <a:pt x="20715" y="2669"/>
                    <a:pt x="20982" y="3036"/>
                    <a:pt x="21215" y="3436"/>
                  </a:cubicBezTo>
                  <a:cubicBezTo>
                    <a:pt x="21249" y="3536"/>
                    <a:pt x="21315" y="3603"/>
                    <a:pt x="21382" y="3670"/>
                  </a:cubicBezTo>
                  <a:lnTo>
                    <a:pt x="22750" y="2702"/>
                  </a:lnTo>
                  <a:cubicBezTo>
                    <a:pt x="22816" y="2636"/>
                    <a:pt x="22850" y="2569"/>
                    <a:pt x="22883" y="2502"/>
                  </a:cubicBezTo>
                  <a:lnTo>
                    <a:pt x="22883" y="0"/>
                  </a:lnTo>
                  <a:close/>
                  <a:moveTo>
                    <a:pt x="26052" y="6705"/>
                  </a:moveTo>
                  <a:cubicBezTo>
                    <a:pt x="26019" y="6872"/>
                    <a:pt x="25885" y="7005"/>
                    <a:pt x="25685" y="7039"/>
                  </a:cubicBezTo>
                  <a:lnTo>
                    <a:pt x="21749" y="7306"/>
                  </a:lnTo>
                  <a:cubicBezTo>
                    <a:pt x="21682" y="7306"/>
                    <a:pt x="21616" y="7306"/>
                    <a:pt x="21549" y="7339"/>
                  </a:cubicBezTo>
                  <a:lnTo>
                    <a:pt x="21549" y="9908"/>
                  </a:lnTo>
                  <a:cubicBezTo>
                    <a:pt x="21616" y="9874"/>
                    <a:pt x="21682" y="9874"/>
                    <a:pt x="21749" y="9841"/>
                  </a:cubicBezTo>
                  <a:lnTo>
                    <a:pt x="25685" y="9607"/>
                  </a:lnTo>
                  <a:cubicBezTo>
                    <a:pt x="25885" y="9574"/>
                    <a:pt x="26052" y="9407"/>
                    <a:pt x="26052" y="9207"/>
                  </a:cubicBezTo>
                  <a:lnTo>
                    <a:pt x="26052" y="6705"/>
                  </a:lnTo>
                  <a:close/>
                  <a:moveTo>
                    <a:pt x="3569" y="11642"/>
                  </a:moveTo>
                  <a:cubicBezTo>
                    <a:pt x="3469" y="11642"/>
                    <a:pt x="3369" y="11675"/>
                    <a:pt x="3269" y="11709"/>
                  </a:cubicBezTo>
                  <a:lnTo>
                    <a:pt x="267" y="13110"/>
                  </a:lnTo>
                  <a:cubicBezTo>
                    <a:pt x="200" y="13143"/>
                    <a:pt x="100" y="13177"/>
                    <a:pt x="0" y="13177"/>
                  </a:cubicBezTo>
                  <a:lnTo>
                    <a:pt x="0" y="15712"/>
                  </a:lnTo>
                  <a:cubicBezTo>
                    <a:pt x="100" y="15712"/>
                    <a:pt x="167" y="15712"/>
                    <a:pt x="267" y="15678"/>
                  </a:cubicBezTo>
                  <a:lnTo>
                    <a:pt x="3269" y="14277"/>
                  </a:lnTo>
                  <a:cubicBezTo>
                    <a:pt x="3369" y="14244"/>
                    <a:pt x="3469" y="14211"/>
                    <a:pt x="3569" y="14211"/>
                  </a:cubicBezTo>
                  <a:lnTo>
                    <a:pt x="3569" y="11642"/>
                  </a:lnTo>
                  <a:close/>
                  <a:moveTo>
                    <a:pt x="22883" y="11175"/>
                  </a:moveTo>
                  <a:cubicBezTo>
                    <a:pt x="22850" y="11242"/>
                    <a:pt x="22816" y="11309"/>
                    <a:pt x="22716" y="11375"/>
                  </a:cubicBezTo>
                  <a:lnTo>
                    <a:pt x="19781" y="13076"/>
                  </a:lnTo>
                  <a:cubicBezTo>
                    <a:pt x="19659" y="13125"/>
                    <a:pt x="19555" y="13156"/>
                    <a:pt x="19442" y="13156"/>
                  </a:cubicBezTo>
                  <a:cubicBezTo>
                    <a:pt x="19401" y="13156"/>
                    <a:pt x="19359" y="13152"/>
                    <a:pt x="19314" y="13143"/>
                  </a:cubicBezTo>
                  <a:lnTo>
                    <a:pt x="19314" y="15712"/>
                  </a:lnTo>
                  <a:cubicBezTo>
                    <a:pt x="19481" y="15712"/>
                    <a:pt x="19614" y="15712"/>
                    <a:pt x="19781" y="15612"/>
                  </a:cubicBezTo>
                  <a:lnTo>
                    <a:pt x="22716" y="13910"/>
                  </a:lnTo>
                  <a:cubicBezTo>
                    <a:pt x="22816" y="13877"/>
                    <a:pt x="22850" y="13810"/>
                    <a:pt x="22883" y="13744"/>
                  </a:cubicBezTo>
                  <a:lnTo>
                    <a:pt x="22883" y="11175"/>
                  </a:lnTo>
                  <a:close/>
                  <a:moveTo>
                    <a:pt x="12242" y="14778"/>
                  </a:moveTo>
                  <a:cubicBezTo>
                    <a:pt x="12142" y="14911"/>
                    <a:pt x="12009" y="14978"/>
                    <a:pt x="11875" y="14978"/>
                  </a:cubicBezTo>
                  <a:lnTo>
                    <a:pt x="7539" y="14978"/>
                  </a:lnTo>
                  <a:cubicBezTo>
                    <a:pt x="7439" y="14978"/>
                    <a:pt x="7339" y="14944"/>
                    <a:pt x="7272" y="14878"/>
                  </a:cubicBezTo>
                  <a:lnTo>
                    <a:pt x="7272" y="17480"/>
                  </a:lnTo>
                  <a:cubicBezTo>
                    <a:pt x="7339" y="17546"/>
                    <a:pt x="7439" y="17580"/>
                    <a:pt x="7539" y="17580"/>
                  </a:cubicBezTo>
                  <a:lnTo>
                    <a:pt x="11875" y="17580"/>
                  </a:lnTo>
                  <a:cubicBezTo>
                    <a:pt x="12042" y="17580"/>
                    <a:pt x="12175" y="17480"/>
                    <a:pt x="12242" y="17346"/>
                  </a:cubicBezTo>
                  <a:lnTo>
                    <a:pt x="12242" y="147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7624363" y="1032752"/>
              <a:ext cx="503470" cy="291906"/>
            </a:xfrm>
            <a:custGeom>
              <a:avLst/>
              <a:gdLst/>
              <a:ahLst/>
              <a:cxnLst/>
              <a:rect l="l" t="t" r="r" b="b"/>
              <a:pathLst>
                <a:path w="32624" h="18915" extrusionOk="0">
                  <a:moveTo>
                    <a:pt x="16300" y="5371"/>
                  </a:moveTo>
                  <a:cubicBezTo>
                    <a:pt x="18113" y="5371"/>
                    <a:pt x="19931" y="5771"/>
                    <a:pt x="21316" y="6572"/>
                  </a:cubicBezTo>
                  <a:cubicBezTo>
                    <a:pt x="24051" y="8173"/>
                    <a:pt x="24051" y="10742"/>
                    <a:pt x="21316" y="12343"/>
                  </a:cubicBezTo>
                  <a:cubicBezTo>
                    <a:pt x="19939" y="13139"/>
                    <a:pt x="18141" y="13531"/>
                    <a:pt x="16341" y="13531"/>
                  </a:cubicBezTo>
                  <a:cubicBezTo>
                    <a:pt x="14521" y="13531"/>
                    <a:pt x="12700" y="13131"/>
                    <a:pt x="11308" y="12343"/>
                  </a:cubicBezTo>
                  <a:cubicBezTo>
                    <a:pt x="8540" y="10742"/>
                    <a:pt x="8540" y="8173"/>
                    <a:pt x="11308" y="6572"/>
                  </a:cubicBezTo>
                  <a:cubicBezTo>
                    <a:pt x="12676" y="5771"/>
                    <a:pt x="14486" y="5371"/>
                    <a:pt x="16300" y="5371"/>
                  </a:cubicBezTo>
                  <a:close/>
                  <a:moveTo>
                    <a:pt x="14144" y="1"/>
                  </a:moveTo>
                  <a:cubicBezTo>
                    <a:pt x="13910" y="1"/>
                    <a:pt x="13744" y="167"/>
                    <a:pt x="13710" y="368"/>
                  </a:cubicBezTo>
                  <a:lnTo>
                    <a:pt x="13310" y="2336"/>
                  </a:lnTo>
                  <a:cubicBezTo>
                    <a:pt x="13277" y="2569"/>
                    <a:pt x="13110" y="2703"/>
                    <a:pt x="12910" y="2769"/>
                  </a:cubicBezTo>
                  <a:cubicBezTo>
                    <a:pt x="12109" y="2903"/>
                    <a:pt x="11342" y="3070"/>
                    <a:pt x="10575" y="3336"/>
                  </a:cubicBezTo>
                  <a:cubicBezTo>
                    <a:pt x="10489" y="3349"/>
                    <a:pt x="10404" y="3356"/>
                    <a:pt x="10320" y="3356"/>
                  </a:cubicBezTo>
                  <a:cubicBezTo>
                    <a:pt x="10175" y="3356"/>
                    <a:pt x="10034" y="3333"/>
                    <a:pt x="9907" y="3270"/>
                  </a:cubicBezTo>
                  <a:lnTo>
                    <a:pt x="6905" y="1902"/>
                  </a:lnTo>
                  <a:cubicBezTo>
                    <a:pt x="6797" y="1856"/>
                    <a:pt x="6689" y="1831"/>
                    <a:pt x="6584" y="1831"/>
                  </a:cubicBezTo>
                  <a:cubicBezTo>
                    <a:pt x="6462" y="1831"/>
                    <a:pt x="6345" y="1864"/>
                    <a:pt x="6238" y="1935"/>
                  </a:cubicBezTo>
                  <a:lnTo>
                    <a:pt x="3269" y="3637"/>
                  </a:lnTo>
                  <a:cubicBezTo>
                    <a:pt x="3069" y="3703"/>
                    <a:pt x="3069" y="3970"/>
                    <a:pt x="3269" y="4037"/>
                  </a:cubicBezTo>
                  <a:lnTo>
                    <a:pt x="5638" y="5738"/>
                  </a:lnTo>
                  <a:cubicBezTo>
                    <a:pt x="5771" y="5838"/>
                    <a:pt x="5805" y="6072"/>
                    <a:pt x="5671" y="6205"/>
                  </a:cubicBezTo>
                  <a:cubicBezTo>
                    <a:pt x="5338" y="6572"/>
                    <a:pt x="5071" y="6939"/>
                    <a:pt x="4837" y="7373"/>
                  </a:cubicBezTo>
                  <a:cubicBezTo>
                    <a:pt x="4704" y="7573"/>
                    <a:pt x="4537" y="7706"/>
                    <a:pt x="4303" y="7706"/>
                  </a:cubicBezTo>
                  <a:lnTo>
                    <a:pt x="367" y="7973"/>
                  </a:lnTo>
                  <a:cubicBezTo>
                    <a:pt x="167" y="8006"/>
                    <a:pt x="0" y="8173"/>
                    <a:pt x="0" y="8373"/>
                  </a:cubicBezTo>
                  <a:lnTo>
                    <a:pt x="0" y="10542"/>
                  </a:lnTo>
                  <a:cubicBezTo>
                    <a:pt x="0" y="10742"/>
                    <a:pt x="167" y="10908"/>
                    <a:pt x="367" y="10942"/>
                  </a:cubicBezTo>
                  <a:lnTo>
                    <a:pt x="4303" y="11175"/>
                  </a:lnTo>
                  <a:cubicBezTo>
                    <a:pt x="4537" y="11209"/>
                    <a:pt x="4704" y="11342"/>
                    <a:pt x="4837" y="11542"/>
                  </a:cubicBezTo>
                  <a:cubicBezTo>
                    <a:pt x="5071" y="11943"/>
                    <a:pt x="5338" y="12343"/>
                    <a:pt x="5671" y="12710"/>
                  </a:cubicBezTo>
                  <a:cubicBezTo>
                    <a:pt x="5805" y="12843"/>
                    <a:pt x="5771" y="13077"/>
                    <a:pt x="5638" y="13177"/>
                  </a:cubicBezTo>
                  <a:lnTo>
                    <a:pt x="3269" y="14878"/>
                  </a:lnTo>
                  <a:cubicBezTo>
                    <a:pt x="3069" y="14945"/>
                    <a:pt x="3069" y="15212"/>
                    <a:pt x="3269" y="15278"/>
                  </a:cubicBezTo>
                  <a:lnTo>
                    <a:pt x="6238" y="16979"/>
                  </a:lnTo>
                  <a:cubicBezTo>
                    <a:pt x="6354" y="17038"/>
                    <a:pt x="6482" y="17073"/>
                    <a:pt x="6608" y="17073"/>
                  </a:cubicBezTo>
                  <a:cubicBezTo>
                    <a:pt x="6698" y="17073"/>
                    <a:pt x="6788" y="17055"/>
                    <a:pt x="6872" y="17013"/>
                  </a:cubicBezTo>
                  <a:lnTo>
                    <a:pt x="9874" y="15645"/>
                  </a:lnTo>
                  <a:cubicBezTo>
                    <a:pt x="10022" y="15582"/>
                    <a:pt x="10170" y="15559"/>
                    <a:pt x="10318" y="15559"/>
                  </a:cubicBezTo>
                  <a:cubicBezTo>
                    <a:pt x="10404" y="15559"/>
                    <a:pt x="10489" y="15566"/>
                    <a:pt x="10575" y="15578"/>
                  </a:cubicBezTo>
                  <a:cubicBezTo>
                    <a:pt x="11342" y="15812"/>
                    <a:pt x="12109" y="16012"/>
                    <a:pt x="12910" y="16146"/>
                  </a:cubicBezTo>
                  <a:cubicBezTo>
                    <a:pt x="13110" y="16179"/>
                    <a:pt x="13277" y="16346"/>
                    <a:pt x="13310" y="16546"/>
                  </a:cubicBezTo>
                  <a:lnTo>
                    <a:pt x="13710" y="18547"/>
                  </a:lnTo>
                  <a:cubicBezTo>
                    <a:pt x="13744" y="18747"/>
                    <a:pt x="13910" y="18881"/>
                    <a:pt x="14144" y="18914"/>
                  </a:cubicBezTo>
                  <a:lnTo>
                    <a:pt x="18480" y="18914"/>
                  </a:lnTo>
                  <a:cubicBezTo>
                    <a:pt x="18680" y="18881"/>
                    <a:pt x="18881" y="18747"/>
                    <a:pt x="18914" y="18547"/>
                  </a:cubicBezTo>
                  <a:lnTo>
                    <a:pt x="19281" y="16546"/>
                  </a:lnTo>
                  <a:cubicBezTo>
                    <a:pt x="19348" y="16346"/>
                    <a:pt x="19514" y="16179"/>
                    <a:pt x="19714" y="16146"/>
                  </a:cubicBezTo>
                  <a:cubicBezTo>
                    <a:pt x="20482" y="16012"/>
                    <a:pt x="21282" y="15812"/>
                    <a:pt x="22049" y="15578"/>
                  </a:cubicBezTo>
                  <a:cubicBezTo>
                    <a:pt x="22123" y="15566"/>
                    <a:pt x="22205" y="15559"/>
                    <a:pt x="22290" y="15559"/>
                  </a:cubicBezTo>
                  <a:cubicBezTo>
                    <a:pt x="22436" y="15559"/>
                    <a:pt x="22590" y="15582"/>
                    <a:pt x="22717" y="15645"/>
                  </a:cubicBezTo>
                  <a:lnTo>
                    <a:pt x="25719" y="17013"/>
                  </a:lnTo>
                  <a:cubicBezTo>
                    <a:pt x="25803" y="17055"/>
                    <a:pt x="25898" y="17073"/>
                    <a:pt x="25996" y="17073"/>
                  </a:cubicBezTo>
                  <a:cubicBezTo>
                    <a:pt x="26131" y="17073"/>
                    <a:pt x="26270" y="17038"/>
                    <a:pt x="26386" y="16979"/>
                  </a:cubicBezTo>
                  <a:lnTo>
                    <a:pt x="29321" y="15278"/>
                  </a:lnTo>
                  <a:cubicBezTo>
                    <a:pt x="29521" y="15212"/>
                    <a:pt x="29521" y="14945"/>
                    <a:pt x="29321" y="14878"/>
                  </a:cubicBezTo>
                  <a:lnTo>
                    <a:pt x="26986" y="13177"/>
                  </a:lnTo>
                  <a:cubicBezTo>
                    <a:pt x="26820" y="13077"/>
                    <a:pt x="26786" y="12843"/>
                    <a:pt x="26953" y="12710"/>
                  </a:cubicBezTo>
                  <a:cubicBezTo>
                    <a:pt x="27253" y="12343"/>
                    <a:pt x="27553" y="11943"/>
                    <a:pt x="27787" y="11542"/>
                  </a:cubicBezTo>
                  <a:cubicBezTo>
                    <a:pt x="27887" y="11342"/>
                    <a:pt x="28087" y="11209"/>
                    <a:pt x="28321" y="11175"/>
                  </a:cubicBezTo>
                  <a:lnTo>
                    <a:pt x="32257" y="10942"/>
                  </a:lnTo>
                  <a:cubicBezTo>
                    <a:pt x="32457" y="10908"/>
                    <a:pt x="32624" y="10742"/>
                    <a:pt x="32624" y="10542"/>
                  </a:cubicBezTo>
                  <a:lnTo>
                    <a:pt x="32624" y="8340"/>
                  </a:lnTo>
                  <a:cubicBezTo>
                    <a:pt x="32624" y="8140"/>
                    <a:pt x="32457" y="7973"/>
                    <a:pt x="32257" y="7940"/>
                  </a:cubicBezTo>
                  <a:lnTo>
                    <a:pt x="28321" y="7706"/>
                  </a:lnTo>
                  <a:cubicBezTo>
                    <a:pt x="28087" y="7673"/>
                    <a:pt x="27887" y="7539"/>
                    <a:pt x="27787" y="7339"/>
                  </a:cubicBezTo>
                  <a:cubicBezTo>
                    <a:pt x="27553" y="6939"/>
                    <a:pt x="27253" y="6539"/>
                    <a:pt x="26953" y="6172"/>
                  </a:cubicBezTo>
                  <a:cubicBezTo>
                    <a:pt x="26786" y="6038"/>
                    <a:pt x="26820" y="5805"/>
                    <a:pt x="26986" y="5705"/>
                  </a:cubicBezTo>
                  <a:lnTo>
                    <a:pt x="29321" y="4004"/>
                  </a:lnTo>
                  <a:cubicBezTo>
                    <a:pt x="29521" y="3937"/>
                    <a:pt x="29521" y="3670"/>
                    <a:pt x="29321" y="3603"/>
                  </a:cubicBezTo>
                  <a:lnTo>
                    <a:pt x="26386" y="1902"/>
                  </a:lnTo>
                  <a:cubicBezTo>
                    <a:pt x="26286" y="1852"/>
                    <a:pt x="26177" y="1827"/>
                    <a:pt x="26069" y="1827"/>
                  </a:cubicBezTo>
                  <a:cubicBezTo>
                    <a:pt x="25961" y="1827"/>
                    <a:pt x="25852" y="1852"/>
                    <a:pt x="25752" y="1902"/>
                  </a:cubicBezTo>
                  <a:lnTo>
                    <a:pt x="22750" y="3270"/>
                  </a:lnTo>
                  <a:cubicBezTo>
                    <a:pt x="22602" y="3333"/>
                    <a:pt x="22454" y="3356"/>
                    <a:pt x="22306" y="3356"/>
                  </a:cubicBezTo>
                  <a:cubicBezTo>
                    <a:pt x="22220" y="3356"/>
                    <a:pt x="22135" y="3349"/>
                    <a:pt x="22049" y="3336"/>
                  </a:cubicBezTo>
                  <a:cubicBezTo>
                    <a:pt x="21282" y="3070"/>
                    <a:pt x="20515" y="2903"/>
                    <a:pt x="19714" y="2769"/>
                  </a:cubicBezTo>
                  <a:cubicBezTo>
                    <a:pt x="19514" y="2703"/>
                    <a:pt x="19348" y="2569"/>
                    <a:pt x="19314" y="2336"/>
                  </a:cubicBezTo>
                  <a:lnTo>
                    <a:pt x="18947" y="368"/>
                  </a:lnTo>
                  <a:cubicBezTo>
                    <a:pt x="18881" y="167"/>
                    <a:pt x="18714" y="1"/>
                    <a:pt x="18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7" name="Google Shape;407;p34" title="undraw_firmware_3fxd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00" y="2975550"/>
            <a:ext cx="2626524" cy="2046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254;p34"/>
          <p:cNvCxnSpPr/>
          <p:nvPr/>
        </p:nvCxnSpPr>
        <p:spPr>
          <a:xfrm>
            <a:off x="7133410" y="1428752"/>
            <a:ext cx="198124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9" name="Google Shape;259;p34" title="1034975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4463" y="873425"/>
            <a:ext cx="1396425" cy="13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3"/>
          <p:cNvSpPr txBox="1">
            <a:spLocks noGrp="1"/>
          </p:cNvSpPr>
          <p:nvPr>
            <p:ph type="title"/>
          </p:nvPr>
        </p:nvSpPr>
        <p:spPr>
          <a:xfrm>
            <a:off x="2826650" y="1546375"/>
            <a:ext cx="3960900" cy="20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0" dirty="0">
                <a:highlight>
                  <a:schemeClr val="accent1"/>
                </a:highlight>
                <a:latin typeface="Roboto Slab ExtraBold"/>
                <a:ea typeface="Roboto Slab ExtraBold"/>
                <a:cs typeface="Roboto Slab ExtraBold"/>
                <a:sym typeface="Roboto Slab ExtraBold"/>
              </a:rPr>
              <a:t> </a:t>
            </a:r>
            <a:r>
              <a:rPr lang="en" sz="9600" dirty="0">
                <a:highlight>
                  <a:schemeClr val="accent1"/>
                </a:highlight>
                <a:latin typeface="Roboto Slab" panose="020B0604020202020204" charset="0"/>
                <a:ea typeface="Roboto Slab" panose="020B0604020202020204" charset="0"/>
                <a:cs typeface="Roboto Slab ExtraBold"/>
                <a:sym typeface="Roboto Slab ExtraBold"/>
              </a:rPr>
              <a:t>150 €  </a:t>
            </a:r>
            <a:endParaRPr sz="9600" dirty="0">
              <a:highlight>
                <a:schemeClr val="accent1"/>
              </a:highlight>
              <a:latin typeface="Roboto Slab" panose="020B0604020202020204" charset="0"/>
              <a:ea typeface="Roboto Slab" panose="020B0604020202020204" charset="0"/>
              <a:cs typeface="Roboto Slab ExtraBold"/>
              <a:sym typeface="Roboto Slab ExtraBold"/>
            </a:endParaRPr>
          </a:p>
        </p:txBody>
      </p:sp>
      <p:sp>
        <p:nvSpPr>
          <p:cNvPr id="1134" name="Google Shape;1134;p43"/>
          <p:cNvSpPr/>
          <p:nvPr/>
        </p:nvSpPr>
        <p:spPr>
          <a:xfrm>
            <a:off x="6827644" y="71363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43"/>
          <p:cNvSpPr/>
          <p:nvPr/>
        </p:nvSpPr>
        <p:spPr>
          <a:xfrm>
            <a:off x="7797249" y="608283"/>
            <a:ext cx="631645" cy="631740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3"/>
          <p:cNvSpPr/>
          <p:nvPr/>
        </p:nvSpPr>
        <p:spPr>
          <a:xfrm rot="402613">
            <a:off x="4288110" y="3755531"/>
            <a:ext cx="474685" cy="663168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43"/>
          <p:cNvSpPr/>
          <p:nvPr/>
        </p:nvSpPr>
        <p:spPr>
          <a:xfrm>
            <a:off x="5442152" y="1099449"/>
            <a:ext cx="490066" cy="490265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43"/>
          <p:cNvSpPr/>
          <p:nvPr/>
        </p:nvSpPr>
        <p:spPr>
          <a:xfrm>
            <a:off x="1531019" y="748859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43"/>
          <p:cNvSpPr/>
          <p:nvPr/>
        </p:nvSpPr>
        <p:spPr>
          <a:xfrm>
            <a:off x="2580615" y="534999"/>
            <a:ext cx="490066" cy="490265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43"/>
          <p:cNvSpPr txBox="1">
            <a:spLocks noGrp="1"/>
          </p:cNvSpPr>
          <p:nvPr>
            <p:ph type="subTitle" idx="1"/>
          </p:nvPr>
        </p:nvSpPr>
        <p:spPr>
          <a:xfrm>
            <a:off x="2527150" y="3122625"/>
            <a:ext cx="3897300" cy="4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Ukupna cena svih delova našeg projekta</a:t>
            </a:r>
            <a:endParaRPr sz="1500" b="1" dirty="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41" name="Google Shape;1141;p43"/>
          <p:cNvSpPr/>
          <p:nvPr/>
        </p:nvSpPr>
        <p:spPr>
          <a:xfrm rot="402613">
            <a:off x="320085" y="557344"/>
            <a:ext cx="474685" cy="663168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43"/>
          <p:cNvSpPr/>
          <p:nvPr/>
        </p:nvSpPr>
        <p:spPr>
          <a:xfrm>
            <a:off x="800390" y="3694649"/>
            <a:ext cx="490066" cy="490265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3"/>
          <p:cNvSpPr/>
          <p:nvPr/>
        </p:nvSpPr>
        <p:spPr>
          <a:xfrm>
            <a:off x="6546474" y="3901558"/>
            <a:ext cx="631645" cy="631740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3"/>
          <p:cNvSpPr/>
          <p:nvPr/>
        </p:nvSpPr>
        <p:spPr>
          <a:xfrm>
            <a:off x="1769994" y="2208009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3"/>
          <p:cNvSpPr/>
          <p:nvPr/>
        </p:nvSpPr>
        <p:spPr>
          <a:xfrm rot="402613">
            <a:off x="7691010" y="2584069"/>
            <a:ext cx="474685" cy="663168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44"/>
          <p:cNvSpPr txBox="1">
            <a:spLocks noGrp="1"/>
          </p:cNvSpPr>
          <p:nvPr>
            <p:ph type="subTitle" idx="5"/>
          </p:nvPr>
        </p:nvSpPr>
        <p:spPr>
          <a:xfrm>
            <a:off x="1820678" y="2707731"/>
            <a:ext cx="5628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 smtClean="0">
                <a:highlight>
                  <a:schemeClr val="lt2"/>
                </a:highlight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" sz="1600" dirty="0" smtClean="0">
                <a:highlight>
                  <a:schemeClr val="lt2"/>
                </a:highlight>
                <a:latin typeface="Roboto Slab" panose="020B0604020202020204" charset="0"/>
                <a:ea typeface="Roboto Slab" panose="020B0604020202020204" charset="0"/>
              </a:rPr>
              <a:t>https</a:t>
            </a:r>
            <a:r>
              <a:rPr lang="en" sz="1600" dirty="0">
                <a:highlight>
                  <a:schemeClr val="lt2"/>
                </a:highlight>
                <a:latin typeface="Roboto Slab" panose="020B0604020202020204" charset="0"/>
                <a:ea typeface="Roboto Slab" panose="020B0604020202020204" charset="0"/>
              </a:rPr>
              <a:t>://github.com/MarkoSmolovic/EnviroBot</a:t>
            </a:r>
            <a:endParaRPr sz="1600" dirty="0">
              <a:highlight>
                <a:schemeClr val="lt2"/>
              </a:highlight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151" name="Google Shape;1151;p44"/>
          <p:cNvSpPr txBox="1">
            <a:spLocks noGrp="1"/>
          </p:cNvSpPr>
          <p:nvPr>
            <p:ph type="title"/>
          </p:nvPr>
        </p:nvSpPr>
        <p:spPr>
          <a:xfrm>
            <a:off x="782978" y="1393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Saznajte više na linku</a:t>
            </a:r>
            <a:endParaRPr dirty="0"/>
          </a:p>
        </p:txBody>
      </p:sp>
      <p:grpSp>
        <p:nvGrpSpPr>
          <p:cNvPr id="1152" name="Google Shape;1152;p44"/>
          <p:cNvGrpSpPr/>
          <p:nvPr/>
        </p:nvGrpSpPr>
        <p:grpSpPr>
          <a:xfrm>
            <a:off x="1845867" y="2842466"/>
            <a:ext cx="435551" cy="523047"/>
            <a:chOff x="3250951" y="3439904"/>
            <a:chExt cx="376839" cy="452541"/>
          </a:xfrm>
        </p:grpSpPr>
        <p:sp>
          <p:nvSpPr>
            <p:cNvPr id="1153" name="Google Shape;1153;p44"/>
            <p:cNvSpPr/>
            <p:nvPr/>
          </p:nvSpPr>
          <p:spPr>
            <a:xfrm>
              <a:off x="3260637" y="3439904"/>
              <a:ext cx="363027" cy="452541"/>
            </a:xfrm>
            <a:custGeom>
              <a:avLst/>
              <a:gdLst/>
              <a:ahLst/>
              <a:cxnLst/>
              <a:rect l="l" t="t" r="r" b="b"/>
              <a:pathLst>
                <a:path w="18477" h="23033" extrusionOk="0">
                  <a:moveTo>
                    <a:pt x="9052" y="628"/>
                  </a:moveTo>
                  <a:cubicBezTo>
                    <a:pt x="9500" y="628"/>
                    <a:pt x="9948" y="673"/>
                    <a:pt x="10396" y="762"/>
                  </a:cubicBezTo>
                  <a:lnTo>
                    <a:pt x="10172" y="1211"/>
                  </a:lnTo>
                  <a:lnTo>
                    <a:pt x="7977" y="1211"/>
                  </a:lnTo>
                  <a:lnTo>
                    <a:pt x="7753" y="762"/>
                  </a:lnTo>
                  <a:cubicBezTo>
                    <a:pt x="8156" y="673"/>
                    <a:pt x="8604" y="628"/>
                    <a:pt x="9052" y="628"/>
                  </a:cubicBezTo>
                  <a:close/>
                  <a:moveTo>
                    <a:pt x="3639" y="5035"/>
                  </a:moveTo>
                  <a:cubicBezTo>
                    <a:pt x="3742" y="5035"/>
                    <a:pt x="3809" y="5161"/>
                    <a:pt x="3809" y="5288"/>
                  </a:cubicBezTo>
                  <a:cubicBezTo>
                    <a:pt x="3809" y="5467"/>
                    <a:pt x="3675" y="5647"/>
                    <a:pt x="3496" y="5691"/>
                  </a:cubicBezTo>
                  <a:lnTo>
                    <a:pt x="3003" y="5691"/>
                  </a:lnTo>
                  <a:cubicBezTo>
                    <a:pt x="3048" y="5467"/>
                    <a:pt x="3092" y="5288"/>
                    <a:pt x="3227" y="5109"/>
                  </a:cubicBezTo>
                  <a:lnTo>
                    <a:pt x="3496" y="5109"/>
                  </a:lnTo>
                  <a:cubicBezTo>
                    <a:pt x="3548" y="5056"/>
                    <a:pt x="3597" y="5035"/>
                    <a:pt x="3639" y="5035"/>
                  </a:cubicBezTo>
                  <a:close/>
                  <a:moveTo>
                    <a:pt x="14411" y="5035"/>
                  </a:moveTo>
                  <a:cubicBezTo>
                    <a:pt x="14459" y="5035"/>
                    <a:pt x="14511" y="5056"/>
                    <a:pt x="14564" y="5109"/>
                  </a:cubicBezTo>
                  <a:lnTo>
                    <a:pt x="14922" y="5109"/>
                  </a:lnTo>
                  <a:cubicBezTo>
                    <a:pt x="15012" y="5288"/>
                    <a:pt x="15056" y="5467"/>
                    <a:pt x="15101" y="5691"/>
                  </a:cubicBezTo>
                  <a:lnTo>
                    <a:pt x="14564" y="5691"/>
                  </a:lnTo>
                  <a:cubicBezTo>
                    <a:pt x="14384" y="5647"/>
                    <a:pt x="14250" y="5467"/>
                    <a:pt x="14205" y="5288"/>
                  </a:cubicBezTo>
                  <a:cubicBezTo>
                    <a:pt x="14205" y="5161"/>
                    <a:pt x="14295" y="5035"/>
                    <a:pt x="14411" y="5035"/>
                  </a:cubicBezTo>
                  <a:close/>
                  <a:moveTo>
                    <a:pt x="7125" y="807"/>
                  </a:moveTo>
                  <a:lnTo>
                    <a:pt x="7439" y="1435"/>
                  </a:lnTo>
                  <a:cubicBezTo>
                    <a:pt x="7573" y="1614"/>
                    <a:pt x="7797" y="1748"/>
                    <a:pt x="8021" y="1748"/>
                  </a:cubicBezTo>
                  <a:lnTo>
                    <a:pt x="10172" y="1748"/>
                  </a:lnTo>
                  <a:cubicBezTo>
                    <a:pt x="10396" y="1748"/>
                    <a:pt x="10620" y="1614"/>
                    <a:pt x="10755" y="1435"/>
                  </a:cubicBezTo>
                  <a:lnTo>
                    <a:pt x="11068" y="852"/>
                  </a:lnTo>
                  <a:cubicBezTo>
                    <a:pt x="12592" y="1390"/>
                    <a:pt x="13847" y="2510"/>
                    <a:pt x="14564" y="3989"/>
                  </a:cubicBezTo>
                  <a:cubicBezTo>
                    <a:pt x="14564" y="3989"/>
                    <a:pt x="13533" y="4706"/>
                    <a:pt x="13533" y="5288"/>
                  </a:cubicBezTo>
                  <a:cubicBezTo>
                    <a:pt x="13533" y="5826"/>
                    <a:pt x="14564" y="6229"/>
                    <a:pt x="14564" y="6229"/>
                  </a:cubicBezTo>
                  <a:lnTo>
                    <a:pt x="15236" y="6229"/>
                  </a:lnTo>
                  <a:cubicBezTo>
                    <a:pt x="15236" y="6229"/>
                    <a:pt x="15236" y="6498"/>
                    <a:pt x="15236" y="6632"/>
                  </a:cubicBezTo>
                  <a:cubicBezTo>
                    <a:pt x="15236" y="6632"/>
                    <a:pt x="15236" y="6677"/>
                    <a:pt x="15191" y="6722"/>
                  </a:cubicBezTo>
                  <a:lnTo>
                    <a:pt x="15146" y="6767"/>
                  </a:lnTo>
                  <a:lnTo>
                    <a:pt x="12054" y="6767"/>
                  </a:lnTo>
                  <a:cubicBezTo>
                    <a:pt x="12054" y="6767"/>
                    <a:pt x="11696" y="6901"/>
                    <a:pt x="11696" y="7081"/>
                  </a:cubicBezTo>
                  <a:cubicBezTo>
                    <a:pt x="11696" y="7260"/>
                    <a:pt x="12054" y="7349"/>
                    <a:pt x="12054" y="7349"/>
                  </a:cubicBezTo>
                  <a:lnTo>
                    <a:pt x="13533" y="7349"/>
                  </a:lnTo>
                  <a:lnTo>
                    <a:pt x="13533" y="7887"/>
                  </a:lnTo>
                  <a:lnTo>
                    <a:pt x="5154" y="7887"/>
                  </a:lnTo>
                  <a:lnTo>
                    <a:pt x="5154" y="7349"/>
                  </a:lnTo>
                  <a:lnTo>
                    <a:pt x="10038" y="7349"/>
                  </a:lnTo>
                  <a:cubicBezTo>
                    <a:pt x="10055" y="7355"/>
                    <a:pt x="10074" y="7358"/>
                    <a:pt x="10093" y="7358"/>
                  </a:cubicBezTo>
                  <a:cubicBezTo>
                    <a:pt x="10216" y="7358"/>
                    <a:pt x="10351" y="7236"/>
                    <a:pt x="10351" y="7081"/>
                  </a:cubicBezTo>
                  <a:cubicBezTo>
                    <a:pt x="10351" y="6901"/>
                    <a:pt x="10038" y="6767"/>
                    <a:pt x="10038" y="6767"/>
                  </a:cubicBezTo>
                  <a:lnTo>
                    <a:pt x="3003" y="6812"/>
                  </a:lnTo>
                  <a:cubicBezTo>
                    <a:pt x="2958" y="6767"/>
                    <a:pt x="2958" y="6722"/>
                    <a:pt x="2913" y="6722"/>
                  </a:cubicBezTo>
                  <a:cubicBezTo>
                    <a:pt x="2868" y="6677"/>
                    <a:pt x="2868" y="6677"/>
                    <a:pt x="2868" y="6632"/>
                  </a:cubicBezTo>
                  <a:cubicBezTo>
                    <a:pt x="2868" y="6498"/>
                    <a:pt x="2913" y="6229"/>
                    <a:pt x="2913" y="6229"/>
                  </a:cubicBezTo>
                  <a:lnTo>
                    <a:pt x="3361" y="6229"/>
                  </a:lnTo>
                  <a:cubicBezTo>
                    <a:pt x="3764" y="6229"/>
                    <a:pt x="4123" y="6050"/>
                    <a:pt x="4302" y="5691"/>
                  </a:cubicBezTo>
                  <a:cubicBezTo>
                    <a:pt x="4705" y="4975"/>
                    <a:pt x="4213" y="4123"/>
                    <a:pt x="3406" y="4123"/>
                  </a:cubicBezTo>
                  <a:cubicBezTo>
                    <a:pt x="4123" y="2555"/>
                    <a:pt x="5467" y="1390"/>
                    <a:pt x="7125" y="807"/>
                  </a:cubicBezTo>
                  <a:close/>
                  <a:moveTo>
                    <a:pt x="2913" y="8470"/>
                  </a:moveTo>
                  <a:lnTo>
                    <a:pt x="2913" y="10710"/>
                  </a:lnTo>
                  <a:lnTo>
                    <a:pt x="1882" y="10710"/>
                  </a:lnTo>
                  <a:cubicBezTo>
                    <a:pt x="1838" y="10710"/>
                    <a:pt x="1793" y="10665"/>
                    <a:pt x="1793" y="10621"/>
                  </a:cubicBezTo>
                  <a:lnTo>
                    <a:pt x="1793" y="8604"/>
                  </a:lnTo>
                  <a:cubicBezTo>
                    <a:pt x="1793" y="8514"/>
                    <a:pt x="1838" y="8470"/>
                    <a:pt x="1882" y="8470"/>
                  </a:cubicBezTo>
                  <a:close/>
                  <a:moveTo>
                    <a:pt x="16222" y="8470"/>
                  </a:moveTo>
                  <a:cubicBezTo>
                    <a:pt x="16266" y="8470"/>
                    <a:pt x="16356" y="8514"/>
                    <a:pt x="16356" y="8604"/>
                  </a:cubicBezTo>
                  <a:lnTo>
                    <a:pt x="16356" y="10621"/>
                  </a:lnTo>
                  <a:cubicBezTo>
                    <a:pt x="16311" y="10665"/>
                    <a:pt x="16266" y="10710"/>
                    <a:pt x="16222" y="10710"/>
                  </a:cubicBezTo>
                  <a:lnTo>
                    <a:pt x="15236" y="10710"/>
                  </a:lnTo>
                  <a:lnTo>
                    <a:pt x="15236" y="8470"/>
                  </a:lnTo>
                  <a:close/>
                  <a:moveTo>
                    <a:pt x="14653" y="8470"/>
                  </a:moveTo>
                  <a:lnTo>
                    <a:pt x="14653" y="12413"/>
                  </a:lnTo>
                  <a:lnTo>
                    <a:pt x="12950" y="12413"/>
                  </a:lnTo>
                  <a:lnTo>
                    <a:pt x="12950" y="10979"/>
                  </a:lnTo>
                  <a:cubicBezTo>
                    <a:pt x="12950" y="10755"/>
                    <a:pt x="12816" y="10531"/>
                    <a:pt x="12592" y="10396"/>
                  </a:cubicBezTo>
                  <a:lnTo>
                    <a:pt x="9679" y="8694"/>
                  </a:lnTo>
                  <a:cubicBezTo>
                    <a:pt x="9567" y="8649"/>
                    <a:pt x="9444" y="8626"/>
                    <a:pt x="9321" y="8626"/>
                  </a:cubicBezTo>
                  <a:cubicBezTo>
                    <a:pt x="9198" y="8626"/>
                    <a:pt x="9074" y="8649"/>
                    <a:pt x="8962" y="8694"/>
                  </a:cubicBezTo>
                  <a:lnTo>
                    <a:pt x="6050" y="10396"/>
                  </a:lnTo>
                  <a:cubicBezTo>
                    <a:pt x="5826" y="10531"/>
                    <a:pt x="5691" y="10755"/>
                    <a:pt x="5691" y="10979"/>
                  </a:cubicBezTo>
                  <a:lnTo>
                    <a:pt x="5691" y="12413"/>
                  </a:lnTo>
                  <a:lnTo>
                    <a:pt x="3989" y="12413"/>
                  </a:lnTo>
                  <a:lnTo>
                    <a:pt x="3989" y="8470"/>
                  </a:lnTo>
                  <a:close/>
                  <a:moveTo>
                    <a:pt x="9052" y="9590"/>
                  </a:moveTo>
                  <a:lnTo>
                    <a:pt x="11830" y="11203"/>
                  </a:lnTo>
                  <a:lnTo>
                    <a:pt x="11830" y="14385"/>
                  </a:lnTo>
                  <a:lnTo>
                    <a:pt x="11830" y="14429"/>
                  </a:lnTo>
                  <a:lnTo>
                    <a:pt x="9052" y="16042"/>
                  </a:lnTo>
                  <a:lnTo>
                    <a:pt x="6274" y="14429"/>
                  </a:lnTo>
                  <a:lnTo>
                    <a:pt x="6274" y="14385"/>
                  </a:lnTo>
                  <a:lnTo>
                    <a:pt x="6274" y="11203"/>
                  </a:lnTo>
                  <a:lnTo>
                    <a:pt x="6274" y="11158"/>
                  </a:lnTo>
                  <a:lnTo>
                    <a:pt x="9052" y="9590"/>
                  </a:lnTo>
                  <a:close/>
                  <a:moveTo>
                    <a:pt x="9052" y="1"/>
                  </a:moveTo>
                  <a:cubicBezTo>
                    <a:pt x="5378" y="1"/>
                    <a:pt x="2375" y="2913"/>
                    <a:pt x="2196" y="6588"/>
                  </a:cubicBezTo>
                  <a:cubicBezTo>
                    <a:pt x="2196" y="6812"/>
                    <a:pt x="2286" y="7036"/>
                    <a:pt x="2420" y="7170"/>
                  </a:cubicBezTo>
                  <a:cubicBezTo>
                    <a:pt x="2492" y="7266"/>
                    <a:pt x="2590" y="7324"/>
                    <a:pt x="2700" y="7349"/>
                  </a:cubicBezTo>
                  <a:lnTo>
                    <a:pt x="1972" y="7349"/>
                  </a:lnTo>
                  <a:cubicBezTo>
                    <a:pt x="1524" y="7753"/>
                    <a:pt x="1210" y="8111"/>
                    <a:pt x="1166" y="8559"/>
                  </a:cubicBezTo>
                  <a:lnTo>
                    <a:pt x="1166" y="10621"/>
                  </a:lnTo>
                  <a:cubicBezTo>
                    <a:pt x="1166" y="10981"/>
                    <a:pt x="1489" y="11307"/>
                    <a:pt x="1846" y="11307"/>
                  </a:cubicBezTo>
                  <a:cubicBezTo>
                    <a:pt x="1887" y="11307"/>
                    <a:pt x="1930" y="11302"/>
                    <a:pt x="1972" y="11293"/>
                  </a:cubicBezTo>
                  <a:lnTo>
                    <a:pt x="2331" y="11293"/>
                  </a:lnTo>
                  <a:lnTo>
                    <a:pt x="2331" y="17073"/>
                  </a:lnTo>
                  <a:cubicBezTo>
                    <a:pt x="2331" y="17073"/>
                    <a:pt x="1897" y="17365"/>
                    <a:pt x="1404" y="17804"/>
                  </a:cubicBezTo>
                  <a:lnTo>
                    <a:pt x="1404" y="17804"/>
                  </a:lnTo>
                  <a:cubicBezTo>
                    <a:pt x="1783" y="17570"/>
                    <a:pt x="2235" y="17432"/>
                    <a:pt x="2734" y="17432"/>
                  </a:cubicBezTo>
                  <a:lnTo>
                    <a:pt x="15460" y="17432"/>
                  </a:lnTo>
                  <a:cubicBezTo>
                    <a:pt x="15864" y="17432"/>
                    <a:pt x="16251" y="17531"/>
                    <a:pt x="16593" y="17711"/>
                  </a:cubicBezTo>
                  <a:lnTo>
                    <a:pt x="16593" y="17711"/>
                  </a:lnTo>
                  <a:cubicBezTo>
                    <a:pt x="16146" y="17324"/>
                    <a:pt x="15773" y="17073"/>
                    <a:pt x="15773" y="17073"/>
                  </a:cubicBezTo>
                  <a:lnTo>
                    <a:pt x="15773" y="16939"/>
                  </a:lnTo>
                  <a:lnTo>
                    <a:pt x="15191" y="16939"/>
                  </a:lnTo>
                  <a:lnTo>
                    <a:pt x="15191" y="15818"/>
                  </a:lnTo>
                  <a:cubicBezTo>
                    <a:pt x="15191" y="15818"/>
                    <a:pt x="14922" y="15505"/>
                    <a:pt x="14743" y="15505"/>
                  </a:cubicBezTo>
                  <a:cubicBezTo>
                    <a:pt x="14564" y="15505"/>
                    <a:pt x="14653" y="15818"/>
                    <a:pt x="14653" y="15818"/>
                  </a:cubicBezTo>
                  <a:lnTo>
                    <a:pt x="14653" y="16894"/>
                  </a:lnTo>
                  <a:lnTo>
                    <a:pt x="4033" y="16894"/>
                  </a:lnTo>
                  <a:lnTo>
                    <a:pt x="4033" y="12951"/>
                  </a:lnTo>
                  <a:lnTo>
                    <a:pt x="5691" y="12951"/>
                  </a:lnTo>
                  <a:lnTo>
                    <a:pt x="5691" y="14205"/>
                  </a:lnTo>
                  <a:cubicBezTo>
                    <a:pt x="5691" y="14429"/>
                    <a:pt x="5826" y="14653"/>
                    <a:pt x="6050" y="14788"/>
                  </a:cubicBezTo>
                  <a:lnTo>
                    <a:pt x="8962" y="16446"/>
                  </a:lnTo>
                  <a:cubicBezTo>
                    <a:pt x="9074" y="16513"/>
                    <a:pt x="9198" y="16547"/>
                    <a:pt x="9321" y="16547"/>
                  </a:cubicBezTo>
                  <a:cubicBezTo>
                    <a:pt x="9444" y="16547"/>
                    <a:pt x="9567" y="16513"/>
                    <a:pt x="9679" y="16446"/>
                  </a:cubicBezTo>
                  <a:lnTo>
                    <a:pt x="12637" y="14788"/>
                  </a:lnTo>
                  <a:cubicBezTo>
                    <a:pt x="12816" y="14653"/>
                    <a:pt x="12950" y="14429"/>
                    <a:pt x="12950" y="14205"/>
                  </a:cubicBezTo>
                  <a:lnTo>
                    <a:pt x="12950" y="12951"/>
                  </a:lnTo>
                  <a:lnTo>
                    <a:pt x="14653" y="12951"/>
                  </a:lnTo>
                  <a:lnTo>
                    <a:pt x="14653" y="13981"/>
                  </a:lnTo>
                  <a:cubicBezTo>
                    <a:pt x="14384" y="14160"/>
                    <a:pt x="14564" y="14295"/>
                    <a:pt x="14743" y="14295"/>
                  </a:cubicBezTo>
                  <a:cubicBezTo>
                    <a:pt x="14922" y="14295"/>
                    <a:pt x="15191" y="13981"/>
                    <a:pt x="15191" y="13981"/>
                  </a:cubicBezTo>
                  <a:lnTo>
                    <a:pt x="15191" y="11293"/>
                  </a:lnTo>
                  <a:lnTo>
                    <a:pt x="16132" y="11293"/>
                  </a:lnTo>
                  <a:cubicBezTo>
                    <a:pt x="16174" y="11302"/>
                    <a:pt x="16217" y="11307"/>
                    <a:pt x="16258" y="11307"/>
                  </a:cubicBezTo>
                  <a:cubicBezTo>
                    <a:pt x="16615" y="11307"/>
                    <a:pt x="16934" y="10981"/>
                    <a:pt x="16894" y="10621"/>
                  </a:cubicBezTo>
                  <a:lnTo>
                    <a:pt x="16894" y="8559"/>
                  </a:lnTo>
                  <a:cubicBezTo>
                    <a:pt x="16894" y="8111"/>
                    <a:pt x="16132" y="7349"/>
                    <a:pt x="16132" y="7349"/>
                  </a:cubicBezTo>
                  <a:lnTo>
                    <a:pt x="15404" y="7349"/>
                  </a:lnTo>
                  <a:cubicBezTo>
                    <a:pt x="15514" y="7324"/>
                    <a:pt x="15612" y="7266"/>
                    <a:pt x="15684" y="7170"/>
                  </a:cubicBezTo>
                  <a:cubicBezTo>
                    <a:pt x="15818" y="7036"/>
                    <a:pt x="15908" y="6812"/>
                    <a:pt x="15908" y="6588"/>
                  </a:cubicBezTo>
                  <a:cubicBezTo>
                    <a:pt x="15729" y="2913"/>
                    <a:pt x="12726" y="1"/>
                    <a:pt x="9052" y="1"/>
                  </a:cubicBezTo>
                  <a:close/>
                  <a:moveTo>
                    <a:pt x="1404" y="17804"/>
                  </a:moveTo>
                  <a:cubicBezTo>
                    <a:pt x="1019" y="18043"/>
                    <a:pt x="708" y="18380"/>
                    <a:pt x="498" y="18772"/>
                  </a:cubicBezTo>
                  <a:lnTo>
                    <a:pt x="498" y="18772"/>
                  </a:lnTo>
                  <a:cubicBezTo>
                    <a:pt x="762" y="18415"/>
                    <a:pt x="1095" y="18081"/>
                    <a:pt x="1404" y="17804"/>
                  </a:cubicBezTo>
                  <a:close/>
                  <a:moveTo>
                    <a:pt x="16593" y="17711"/>
                  </a:moveTo>
                  <a:cubicBezTo>
                    <a:pt x="16962" y="18030"/>
                    <a:pt x="17382" y="18443"/>
                    <a:pt x="17686" y="18883"/>
                  </a:cubicBezTo>
                  <a:lnTo>
                    <a:pt x="17686" y="18883"/>
                  </a:lnTo>
                  <a:cubicBezTo>
                    <a:pt x="17676" y="18862"/>
                    <a:pt x="17666" y="18841"/>
                    <a:pt x="17655" y="18821"/>
                  </a:cubicBezTo>
                  <a:cubicBezTo>
                    <a:pt x="17425" y="18335"/>
                    <a:pt x="17049" y="17951"/>
                    <a:pt x="16593" y="17711"/>
                  </a:cubicBezTo>
                  <a:close/>
                  <a:moveTo>
                    <a:pt x="498" y="18772"/>
                  </a:moveTo>
                  <a:cubicBezTo>
                    <a:pt x="207" y="19165"/>
                    <a:pt x="0" y="19585"/>
                    <a:pt x="0" y="19986"/>
                  </a:cubicBezTo>
                  <a:cubicBezTo>
                    <a:pt x="45" y="20927"/>
                    <a:pt x="449" y="21823"/>
                    <a:pt x="1166" y="22495"/>
                  </a:cubicBezTo>
                  <a:lnTo>
                    <a:pt x="359" y="22495"/>
                  </a:lnTo>
                  <a:cubicBezTo>
                    <a:pt x="308" y="22457"/>
                    <a:pt x="257" y="22440"/>
                    <a:pt x="211" y="22440"/>
                  </a:cubicBezTo>
                  <a:cubicBezTo>
                    <a:pt x="93" y="22440"/>
                    <a:pt x="0" y="22546"/>
                    <a:pt x="0" y="22674"/>
                  </a:cubicBezTo>
                  <a:cubicBezTo>
                    <a:pt x="0" y="22898"/>
                    <a:pt x="135" y="23033"/>
                    <a:pt x="359" y="23033"/>
                  </a:cubicBezTo>
                  <a:lnTo>
                    <a:pt x="17790" y="23033"/>
                  </a:lnTo>
                  <a:cubicBezTo>
                    <a:pt x="17969" y="23033"/>
                    <a:pt x="18104" y="22898"/>
                    <a:pt x="18104" y="22674"/>
                  </a:cubicBezTo>
                  <a:cubicBezTo>
                    <a:pt x="18104" y="22546"/>
                    <a:pt x="18034" y="22440"/>
                    <a:pt x="17929" y="22440"/>
                  </a:cubicBezTo>
                  <a:cubicBezTo>
                    <a:pt x="17888" y="22440"/>
                    <a:pt x="17841" y="22457"/>
                    <a:pt x="17790" y="22495"/>
                  </a:cubicBezTo>
                  <a:lnTo>
                    <a:pt x="16983" y="22495"/>
                  </a:lnTo>
                  <a:cubicBezTo>
                    <a:pt x="17655" y="21823"/>
                    <a:pt x="18104" y="20927"/>
                    <a:pt x="18104" y="19986"/>
                  </a:cubicBezTo>
                  <a:cubicBezTo>
                    <a:pt x="18104" y="19623"/>
                    <a:pt x="17934" y="19243"/>
                    <a:pt x="17686" y="18883"/>
                  </a:cubicBezTo>
                  <a:lnTo>
                    <a:pt x="17686" y="18883"/>
                  </a:lnTo>
                  <a:cubicBezTo>
                    <a:pt x="18476" y="20570"/>
                    <a:pt x="17230" y="22451"/>
                    <a:pt x="15415" y="22495"/>
                  </a:cubicBezTo>
                  <a:lnTo>
                    <a:pt x="2689" y="22495"/>
                  </a:lnTo>
                  <a:cubicBezTo>
                    <a:pt x="1748" y="22495"/>
                    <a:pt x="852" y="21957"/>
                    <a:pt x="449" y="21061"/>
                  </a:cubicBezTo>
                  <a:cubicBezTo>
                    <a:pt x="73" y="20289"/>
                    <a:pt x="135" y="19449"/>
                    <a:pt x="498" y="187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4"/>
            <p:cNvSpPr/>
            <p:nvPr/>
          </p:nvSpPr>
          <p:spPr>
            <a:xfrm>
              <a:off x="3259753" y="3793834"/>
              <a:ext cx="357467" cy="88040"/>
            </a:xfrm>
            <a:custGeom>
              <a:avLst/>
              <a:gdLst/>
              <a:ahLst/>
              <a:cxnLst/>
              <a:rect l="l" t="t" r="r" b="b"/>
              <a:pathLst>
                <a:path w="18194" h="4481" extrusionOk="0">
                  <a:moveTo>
                    <a:pt x="3003" y="0"/>
                  </a:moveTo>
                  <a:cubicBezTo>
                    <a:pt x="1" y="0"/>
                    <a:pt x="1" y="4481"/>
                    <a:pt x="3003" y="4481"/>
                  </a:cubicBezTo>
                  <a:lnTo>
                    <a:pt x="4168" y="4481"/>
                  </a:lnTo>
                  <a:cubicBezTo>
                    <a:pt x="4302" y="4257"/>
                    <a:pt x="4437" y="4078"/>
                    <a:pt x="4482" y="3809"/>
                  </a:cubicBezTo>
                  <a:cubicBezTo>
                    <a:pt x="4482" y="3630"/>
                    <a:pt x="4168" y="3361"/>
                    <a:pt x="4168" y="3361"/>
                  </a:cubicBezTo>
                  <a:lnTo>
                    <a:pt x="3720" y="3361"/>
                  </a:lnTo>
                  <a:cubicBezTo>
                    <a:pt x="2958" y="3361"/>
                    <a:pt x="2331" y="2823"/>
                    <a:pt x="2241" y="2061"/>
                  </a:cubicBezTo>
                  <a:cubicBezTo>
                    <a:pt x="2152" y="1255"/>
                    <a:pt x="2779" y="538"/>
                    <a:pt x="3630" y="538"/>
                  </a:cubicBezTo>
                  <a:lnTo>
                    <a:pt x="14519" y="538"/>
                  </a:lnTo>
                  <a:cubicBezTo>
                    <a:pt x="15281" y="538"/>
                    <a:pt x="15908" y="1075"/>
                    <a:pt x="16042" y="1792"/>
                  </a:cubicBezTo>
                  <a:cubicBezTo>
                    <a:pt x="16087" y="2644"/>
                    <a:pt x="15460" y="3361"/>
                    <a:pt x="14653" y="3361"/>
                  </a:cubicBezTo>
                  <a:lnTo>
                    <a:pt x="6095" y="3361"/>
                  </a:lnTo>
                  <a:cubicBezTo>
                    <a:pt x="6095" y="3361"/>
                    <a:pt x="5781" y="3630"/>
                    <a:pt x="5781" y="3809"/>
                  </a:cubicBezTo>
                  <a:cubicBezTo>
                    <a:pt x="5826" y="4078"/>
                    <a:pt x="5960" y="4257"/>
                    <a:pt x="6095" y="4481"/>
                  </a:cubicBezTo>
                  <a:lnTo>
                    <a:pt x="15191" y="4481"/>
                  </a:lnTo>
                  <a:cubicBezTo>
                    <a:pt x="18193" y="4481"/>
                    <a:pt x="18193" y="0"/>
                    <a:pt x="15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4"/>
            <p:cNvSpPr/>
            <p:nvPr/>
          </p:nvSpPr>
          <p:spPr>
            <a:xfrm>
              <a:off x="3365398" y="3806153"/>
              <a:ext cx="61654" cy="52262"/>
            </a:xfrm>
            <a:custGeom>
              <a:avLst/>
              <a:gdLst/>
              <a:ahLst/>
              <a:cxnLst/>
              <a:rect l="l" t="t" r="r" b="b"/>
              <a:pathLst>
                <a:path w="3138" h="2660" extrusionOk="0">
                  <a:moveTo>
                    <a:pt x="1782" y="670"/>
                  </a:moveTo>
                  <a:cubicBezTo>
                    <a:pt x="2126" y="670"/>
                    <a:pt x="2465" y="944"/>
                    <a:pt x="2465" y="1345"/>
                  </a:cubicBezTo>
                  <a:cubicBezTo>
                    <a:pt x="2421" y="1703"/>
                    <a:pt x="2152" y="1972"/>
                    <a:pt x="1793" y="1972"/>
                  </a:cubicBezTo>
                  <a:cubicBezTo>
                    <a:pt x="1211" y="1972"/>
                    <a:pt x="942" y="1255"/>
                    <a:pt x="1345" y="852"/>
                  </a:cubicBezTo>
                  <a:cubicBezTo>
                    <a:pt x="1471" y="726"/>
                    <a:pt x="1627" y="670"/>
                    <a:pt x="1782" y="670"/>
                  </a:cubicBezTo>
                  <a:close/>
                  <a:moveTo>
                    <a:pt x="1793" y="0"/>
                  </a:moveTo>
                  <a:cubicBezTo>
                    <a:pt x="583" y="45"/>
                    <a:pt x="1" y="1479"/>
                    <a:pt x="852" y="2286"/>
                  </a:cubicBezTo>
                  <a:cubicBezTo>
                    <a:pt x="1125" y="2544"/>
                    <a:pt x="1457" y="2660"/>
                    <a:pt x="1783" y="2660"/>
                  </a:cubicBezTo>
                  <a:cubicBezTo>
                    <a:pt x="2475" y="2660"/>
                    <a:pt x="3137" y="2137"/>
                    <a:pt x="3137" y="1345"/>
                  </a:cubicBezTo>
                  <a:cubicBezTo>
                    <a:pt x="3093" y="583"/>
                    <a:pt x="2510" y="0"/>
                    <a:pt x="1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4"/>
            <p:cNvSpPr/>
            <p:nvPr/>
          </p:nvSpPr>
          <p:spPr>
            <a:xfrm>
              <a:off x="3442888" y="3806153"/>
              <a:ext cx="60750" cy="52262"/>
            </a:xfrm>
            <a:custGeom>
              <a:avLst/>
              <a:gdLst/>
              <a:ahLst/>
              <a:cxnLst/>
              <a:rect l="l" t="t" r="r" b="b"/>
              <a:pathLst>
                <a:path w="3092" h="2660" extrusionOk="0">
                  <a:moveTo>
                    <a:pt x="1737" y="670"/>
                  </a:moveTo>
                  <a:cubicBezTo>
                    <a:pt x="2080" y="670"/>
                    <a:pt x="2420" y="944"/>
                    <a:pt x="2420" y="1345"/>
                  </a:cubicBezTo>
                  <a:cubicBezTo>
                    <a:pt x="2420" y="1703"/>
                    <a:pt x="2106" y="1972"/>
                    <a:pt x="1748" y="1972"/>
                  </a:cubicBezTo>
                  <a:cubicBezTo>
                    <a:pt x="1165" y="1972"/>
                    <a:pt x="896" y="1255"/>
                    <a:pt x="1300" y="852"/>
                  </a:cubicBezTo>
                  <a:cubicBezTo>
                    <a:pt x="1425" y="726"/>
                    <a:pt x="1581" y="670"/>
                    <a:pt x="1737" y="670"/>
                  </a:cubicBezTo>
                  <a:close/>
                  <a:moveTo>
                    <a:pt x="1748" y="0"/>
                  </a:moveTo>
                  <a:cubicBezTo>
                    <a:pt x="583" y="45"/>
                    <a:pt x="0" y="1479"/>
                    <a:pt x="807" y="2286"/>
                  </a:cubicBezTo>
                  <a:cubicBezTo>
                    <a:pt x="1079" y="2544"/>
                    <a:pt x="1411" y="2660"/>
                    <a:pt x="1737" y="2660"/>
                  </a:cubicBezTo>
                  <a:cubicBezTo>
                    <a:pt x="2429" y="2660"/>
                    <a:pt x="3092" y="2137"/>
                    <a:pt x="3092" y="1345"/>
                  </a:cubicBezTo>
                  <a:cubicBezTo>
                    <a:pt x="3092" y="583"/>
                    <a:pt x="2465" y="0"/>
                    <a:pt x="1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4"/>
            <p:cNvSpPr/>
            <p:nvPr/>
          </p:nvSpPr>
          <p:spPr>
            <a:xfrm>
              <a:off x="3287044" y="3806153"/>
              <a:ext cx="60770" cy="52262"/>
            </a:xfrm>
            <a:custGeom>
              <a:avLst/>
              <a:gdLst/>
              <a:ahLst/>
              <a:cxnLst/>
              <a:rect l="l" t="t" r="r" b="b"/>
              <a:pathLst>
                <a:path w="3093" h="2660" extrusionOk="0">
                  <a:moveTo>
                    <a:pt x="1772" y="670"/>
                  </a:moveTo>
                  <a:cubicBezTo>
                    <a:pt x="2102" y="670"/>
                    <a:pt x="2420" y="944"/>
                    <a:pt x="2420" y="1345"/>
                  </a:cubicBezTo>
                  <a:cubicBezTo>
                    <a:pt x="2420" y="1680"/>
                    <a:pt x="2185" y="1976"/>
                    <a:pt x="1824" y="1976"/>
                  </a:cubicBezTo>
                  <a:cubicBezTo>
                    <a:pt x="1800" y="1976"/>
                    <a:pt x="1774" y="1975"/>
                    <a:pt x="1748" y="1972"/>
                  </a:cubicBezTo>
                  <a:cubicBezTo>
                    <a:pt x="1166" y="1972"/>
                    <a:pt x="897" y="1255"/>
                    <a:pt x="1345" y="852"/>
                  </a:cubicBezTo>
                  <a:cubicBezTo>
                    <a:pt x="1471" y="726"/>
                    <a:pt x="1622" y="670"/>
                    <a:pt x="1772" y="670"/>
                  </a:cubicBezTo>
                  <a:close/>
                  <a:moveTo>
                    <a:pt x="1748" y="0"/>
                  </a:moveTo>
                  <a:cubicBezTo>
                    <a:pt x="583" y="45"/>
                    <a:pt x="1" y="1479"/>
                    <a:pt x="852" y="2286"/>
                  </a:cubicBezTo>
                  <a:cubicBezTo>
                    <a:pt x="1125" y="2544"/>
                    <a:pt x="1452" y="2660"/>
                    <a:pt x="1772" y="2660"/>
                  </a:cubicBezTo>
                  <a:cubicBezTo>
                    <a:pt x="2450" y="2660"/>
                    <a:pt x="3093" y="2137"/>
                    <a:pt x="3093" y="1345"/>
                  </a:cubicBezTo>
                  <a:cubicBezTo>
                    <a:pt x="3093" y="583"/>
                    <a:pt x="2510" y="0"/>
                    <a:pt x="1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4"/>
            <p:cNvSpPr/>
            <p:nvPr/>
          </p:nvSpPr>
          <p:spPr>
            <a:xfrm>
              <a:off x="3521242" y="3806153"/>
              <a:ext cx="60750" cy="52262"/>
            </a:xfrm>
            <a:custGeom>
              <a:avLst/>
              <a:gdLst/>
              <a:ahLst/>
              <a:cxnLst/>
              <a:rect l="l" t="t" r="r" b="b"/>
              <a:pathLst>
                <a:path w="3092" h="2660" extrusionOk="0">
                  <a:moveTo>
                    <a:pt x="1737" y="670"/>
                  </a:moveTo>
                  <a:cubicBezTo>
                    <a:pt x="2080" y="670"/>
                    <a:pt x="2420" y="944"/>
                    <a:pt x="2420" y="1345"/>
                  </a:cubicBezTo>
                  <a:cubicBezTo>
                    <a:pt x="2420" y="1680"/>
                    <a:pt x="2145" y="1976"/>
                    <a:pt x="1816" y="1976"/>
                  </a:cubicBezTo>
                  <a:cubicBezTo>
                    <a:pt x="1794" y="1976"/>
                    <a:pt x="1771" y="1975"/>
                    <a:pt x="1748" y="1972"/>
                  </a:cubicBezTo>
                  <a:cubicBezTo>
                    <a:pt x="1165" y="1972"/>
                    <a:pt x="896" y="1255"/>
                    <a:pt x="1300" y="852"/>
                  </a:cubicBezTo>
                  <a:cubicBezTo>
                    <a:pt x="1425" y="726"/>
                    <a:pt x="1581" y="670"/>
                    <a:pt x="1737" y="670"/>
                  </a:cubicBezTo>
                  <a:close/>
                  <a:moveTo>
                    <a:pt x="1748" y="0"/>
                  </a:moveTo>
                  <a:cubicBezTo>
                    <a:pt x="583" y="45"/>
                    <a:pt x="0" y="1479"/>
                    <a:pt x="851" y="2286"/>
                  </a:cubicBezTo>
                  <a:cubicBezTo>
                    <a:pt x="1110" y="2544"/>
                    <a:pt x="1432" y="2660"/>
                    <a:pt x="1751" y="2660"/>
                  </a:cubicBezTo>
                  <a:cubicBezTo>
                    <a:pt x="2429" y="2660"/>
                    <a:pt x="3092" y="2137"/>
                    <a:pt x="3092" y="1345"/>
                  </a:cubicBezTo>
                  <a:cubicBezTo>
                    <a:pt x="3092" y="583"/>
                    <a:pt x="2465" y="0"/>
                    <a:pt x="1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4"/>
            <p:cNvSpPr/>
            <p:nvPr/>
          </p:nvSpPr>
          <p:spPr>
            <a:xfrm>
              <a:off x="3272092" y="3696284"/>
              <a:ext cx="19372" cy="58825"/>
            </a:xfrm>
            <a:custGeom>
              <a:avLst/>
              <a:gdLst/>
              <a:ahLst/>
              <a:cxnLst/>
              <a:rect l="l" t="t" r="r" b="b"/>
              <a:pathLst>
                <a:path w="986" h="2994" extrusionOk="0">
                  <a:moveTo>
                    <a:pt x="612" y="1"/>
                  </a:moveTo>
                  <a:cubicBezTo>
                    <a:pt x="475" y="1"/>
                    <a:pt x="346" y="84"/>
                    <a:pt x="314" y="215"/>
                  </a:cubicBezTo>
                  <a:cubicBezTo>
                    <a:pt x="0" y="1022"/>
                    <a:pt x="0" y="1963"/>
                    <a:pt x="314" y="2769"/>
                  </a:cubicBezTo>
                  <a:cubicBezTo>
                    <a:pt x="358" y="2904"/>
                    <a:pt x="493" y="2993"/>
                    <a:pt x="627" y="2993"/>
                  </a:cubicBezTo>
                  <a:lnTo>
                    <a:pt x="762" y="2993"/>
                  </a:lnTo>
                  <a:cubicBezTo>
                    <a:pt x="896" y="2949"/>
                    <a:pt x="986" y="2725"/>
                    <a:pt x="941" y="2545"/>
                  </a:cubicBezTo>
                  <a:cubicBezTo>
                    <a:pt x="807" y="2232"/>
                    <a:pt x="762" y="1873"/>
                    <a:pt x="762" y="1515"/>
                  </a:cubicBezTo>
                  <a:cubicBezTo>
                    <a:pt x="762" y="1156"/>
                    <a:pt x="807" y="798"/>
                    <a:pt x="941" y="439"/>
                  </a:cubicBezTo>
                  <a:cubicBezTo>
                    <a:pt x="986" y="260"/>
                    <a:pt x="896" y="81"/>
                    <a:pt x="762" y="36"/>
                  </a:cubicBezTo>
                  <a:cubicBezTo>
                    <a:pt x="714" y="12"/>
                    <a:pt x="663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4"/>
            <p:cNvSpPr/>
            <p:nvPr/>
          </p:nvSpPr>
          <p:spPr>
            <a:xfrm>
              <a:off x="3250951" y="3684437"/>
              <a:ext cx="21632" cy="82736"/>
            </a:xfrm>
            <a:custGeom>
              <a:avLst/>
              <a:gdLst/>
              <a:ahLst/>
              <a:cxnLst/>
              <a:rect l="l" t="t" r="r" b="b"/>
              <a:pathLst>
                <a:path w="1101" h="4211" extrusionOk="0">
                  <a:moveTo>
                    <a:pt x="715" y="0"/>
                  </a:moveTo>
                  <a:cubicBezTo>
                    <a:pt x="569" y="0"/>
                    <a:pt x="433" y="87"/>
                    <a:pt x="359" y="236"/>
                  </a:cubicBezTo>
                  <a:cubicBezTo>
                    <a:pt x="135" y="818"/>
                    <a:pt x="1" y="1446"/>
                    <a:pt x="1" y="2118"/>
                  </a:cubicBezTo>
                  <a:cubicBezTo>
                    <a:pt x="1" y="2745"/>
                    <a:pt x="135" y="3372"/>
                    <a:pt x="359" y="4000"/>
                  </a:cubicBezTo>
                  <a:cubicBezTo>
                    <a:pt x="424" y="4147"/>
                    <a:pt x="549" y="4210"/>
                    <a:pt x="672" y="4210"/>
                  </a:cubicBezTo>
                  <a:cubicBezTo>
                    <a:pt x="888" y="4210"/>
                    <a:pt x="1100" y="4016"/>
                    <a:pt x="986" y="3731"/>
                  </a:cubicBezTo>
                  <a:cubicBezTo>
                    <a:pt x="583" y="2700"/>
                    <a:pt x="583" y="1535"/>
                    <a:pt x="986" y="460"/>
                  </a:cubicBezTo>
                  <a:cubicBezTo>
                    <a:pt x="1076" y="281"/>
                    <a:pt x="986" y="101"/>
                    <a:pt x="807" y="12"/>
                  </a:cubicBezTo>
                  <a:cubicBezTo>
                    <a:pt x="776" y="4"/>
                    <a:pt x="746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3585509" y="3696284"/>
              <a:ext cx="19372" cy="58825"/>
            </a:xfrm>
            <a:custGeom>
              <a:avLst/>
              <a:gdLst/>
              <a:ahLst/>
              <a:cxnLst/>
              <a:rect l="l" t="t" r="r" b="b"/>
              <a:pathLst>
                <a:path w="986" h="2994" extrusionOk="0">
                  <a:moveTo>
                    <a:pt x="411" y="1"/>
                  </a:moveTo>
                  <a:cubicBezTo>
                    <a:pt x="365" y="1"/>
                    <a:pt x="317" y="12"/>
                    <a:pt x="269" y="36"/>
                  </a:cubicBezTo>
                  <a:cubicBezTo>
                    <a:pt x="90" y="81"/>
                    <a:pt x="0" y="260"/>
                    <a:pt x="90" y="439"/>
                  </a:cubicBezTo>
                  <a:cubicBezTo>
                    <a:pt x="179" y="798"/>
                    <a:pt x="269" y="1156"/>
                    <a:pt x="269" y="1515"/>
                  </a:cubicBezTo>
                  <a:cubicBezTo>
                    <a:pt x="269" y="1873"/>
                    <a:pt x="179" y="2187"/>
                    <a:pt x="90" y="2545"/>
                  </a:cubicBezTo>
                  <a:cubicBezTo>
                    <a:pt x="0" y="2725"/>
                    <a:pt x="90" y="2904"/>
                    <a:pt x="269" y="2993"/>
                  </a:cubicBezTo>
                  <a:lnTo>
                    <a:pt x="403" y="2993"/>
                  </a:lnTo>
                  <a:cubicBezTo>
                    <a:pt x="538" y="2993"/>
                    <a:pt x="628" y="2904"/>
                    <a:pt x="717" y="2769"/>
                  </a:cubicBezTo>
                  <a:cubicBezTo>
                    <a:pt x="986" y="1918"/>
                    <a:pt x="986" y="1022"/>
                    <a:pt x="717" y="170"/>
                  </a:cubicBezTo>
                  <a:lnTo>
                    <a:pt x="717" y="215"/>
                  </a:lnTo>
                  <a:cubicBezTo>
                    <a:pt x="652" y="84"/>
                    <a:pt x="538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3604960" y="3684889"/>
              <a:ext cx="22830" cy="81655"/>
            </a:xfrm>
            <a:custGeom>
              <a:avLst/>
              <a:gdLst/>
              <a:ahLst/>
              <a:cxnLst/>
              <a:rect l="l" t="t" r="r" b="b"/>
              <a:pathLst>
                <a:path w="1162" h="4156" extrusionOk="0">
                  <a:moveTo>
                    <a:pt x="424" y="0"/>
                  </a:moveTo>
                  <a:cubicBezTo>
                    <a:pt x="218" y="0"/>
                    <a:pt x="1" y="183"/>
                    <a:pt x="86" y="437"/>
                  </a:cubicBezTo>
                  <a:cubicBezTo>
                    <a:pt x="489" y="1512"/>
                    <a:pt x="489" y="2677"/>
                    <a:pt x="86" y="3708"/>
                  </a:cubicBezTo>
                  <a:cubicBezTo>
                    <a:pt x="41" y="3887"/>
                    <a:pt x="130" y="4066"/>
                    <a:pt x="310" y="4156"/>
                  </a:cubicBezTo>
                  <a:lnTo>
                    <a:pt x="399" y="4156"/>
                  </a:lnTo>
                  <a:cubicBezTo>
                    <a:pt x="534" y="4156"/>
                    <a:pt x="668" y="4066"/>
                    <a:pt x="713" y="3932"/>
                  </a:cubicBezTo>
                  <a:cubicBezTo>
                    <a:pt x="1161" y="2722"/>
                    <a:pt x="1161" y="1378"/>
                    <a:pt x="713" y="168"/>
                  </a:cubicBezTo>
                  <a:lnTo>
                    <a:pt x="713" y="213"/>
                  </a:lnTo>
                  <a:cubicBezTo>
                    <a:pt x="663" y="63"/>
                    <a:pt x="546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4"/>
            <p:cNvSpPr/>
            <p:nvPr/>
          </p:nvSpPr>
          <p:spPr>
            <a:xfrm>
              <a:off x="3340171" y="3485683"/>
              <a:ext cx="196632" cy="76625"/>
            </a:xfrm>
            <a:custGeom>
              <a:avLst/>
              <a:gdLst/>
              <a:ahLst/>
              <a:cxnLst/>
              <a:rect l="l" t="t" r="r" b="b"/>
              <a:pathLst>
                <a:path w="10008" h="3900" extrusionOk="0">
                  <a:moveTo>
                    <a:pt x="7648" y="538"/>
                  </a:moveTo>
                  <a:cubicBezTo>
                    <a:pt x="8185" y="538"/>
                    <a:pt x="8678" y="852"/>
                    <a:pt x="8902" y="1345"/>
                  </a:cubicBezTo>
                  <a:cubicBezTo>
                    <a:pt x="9351" y="2286"/>
                    <a:pt x="8678" y="3317"/>
                    <a:pt x="7648" y="3361"/>
                  </a:cubicBezTo>
                  <a:lnTo>
                    <a:pt x="2360" y="3361"/>
                  </a:lnTo>
                  <a:cubicBezTo>
                    <a:pt x="1823" y="3361"/>
                    <a:pt x="1330" y="3048"/>
                    <a:pt x="1106" y="2555"/>
                  </a:cubicBezTo>
                  <a:cubicBezTo>
                    <a:pt x="702" y="1614"/>
                    <a:pt x="1374" y="538"/>
                    <a:pt x="2405" y="538"/>
                  </a:cubicBezTo>
                  <a:close/>
                  <a:moveTo>
                    <a:pt x="2585" y="0"/>
                  </a:moveTo>
                  <a:cubicBezTo>
                    <a:pt x="30" y="0"/>
                    <a:pt x="0" y="3855"/>
                    <a:pt x="2584" y="3899"/>
                  </a:cubicBezTo>
                  <a:lnTo>
                    <a:pt x="7379" y="3899"/>
                  </a:lnTo>
                  <a:cubicBezTo>
                    <a:pt x="7394" y="3899"/>
                    <a:pt x="7408" y="3900"/>
                    <a:pt x="7423" y="3900"/>
                  </a:cubicBezTo>
                  <a:cubicBezTo>
                    <a:pt x="9978" y="3900"/>
                    <a:pt x="10008" y="1"/>
                    <a:pt x="7424" y="1"/>
                  </a:cubicBezTo>
                  <a:lnTo>
                    <a:pt x="2629" y="1"/>
                  </a:lnTo>
                  <a:cubicBezTo>
                    <a:pt x="2614" y="1"/>
                    <a:pt x="2599" y="0"/>
                    <a:pt x="2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4"/>
            <p:cNvSpPr/>
            <p:nvPr/>
          </p:nvSpPr>
          <p:spPr>
            <a:xfrm>
              <a:off x="3383886" y="3507688"/>
              <a:ext cx="32595" cy="3259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1121" y="539"/>
                  </a:moveTo>
                  <a:lnTo>
                    <a:pt x="1121" y="1121"/>
                  </a:lnTo>
                  <a:lnTo>
                    <a:pt x="539" y="1121"/>
                  </a:lnTo>
                  <a:lnTo>
                    <a:pt x="539" y="539"/>
                  </a:lnTo>
                  <a:close/>
                  <a:moveTo>
                    <a:pt x="539" y="1"/>
                  </a:moveTo>
                  <a:cubicBezTo>
                    <a:pt x="225" y="1"/>
                    <a:pt x="1" y="225"/>
                    <a:pt x="1" y="539"/>
                  </a:cubicBezTo>
                  <a:lnTo>
                    <a:pt x="1" y="1121"/>
                  </a:lnTo>
                  <a:cubicBezTo>
                    <a:pt x="1" y="1390"/>
                    <a:pt x="225" y="1659"/>
                    <a:pt x="539" y="1659"/>
                  </a:cubicBezTo>
                  <a:lnTo>
                    <a:pt x="1121" y="1659"/>
                  </a:lnTo>
                  <a:cubicBezTo>
                    <a:pt x="1390" y="1659"/>
                    <a:pt x="1659" y="1390"/>
                    <a:pt x="1659" y="1121"/>
                  </a:cubicBezTo>
                  <a:lnTo>
                    <a:pt x="1659" y="539"/>
                  </a:lnTo>
                  <a:cubicBezTo>
                    <a:pt x="1659" y="225"/>
                    <a:pt x="1390" y="1"/>
                    <a:pt x="1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4"/>
            <p:cNvSpPr/>
            <p:nvPr/>
          </p:nvSpPr>
          <p:spPr>
            <a:xfrm>
              <a:off x="3460492" y="3507688"/>
              <a:ext cx="33460" cy="32595"/>
            </a:xfrm>
            <a:custGeom>
              <a:avLst/>
              <a:gdLst/>
              <a:ahLst/>
              <a:cxnLst/>
              <a:rect l="l" t="t" r="r" b="b"/>
              <a:pathLst>
                <a:path w="1703" h="1659" extrusionOk="0">
                  <a:moveTo>
                    <a:pt x="1120" y="539"/>
                  </a:moveTo>
                  <a:lnTo>
                    <a:pt x="1120" y="1121"/>
                  </a:lnTo>
                  <a:lnTo>
                    <a:pt x="583" y="1121"/>
                  </a:lnTo>
                  <a:lnTo>
                    <a:pt x="583" y="539"/>
                  </a:lnTo>
                  <a:close/>
                  <a:moveTo>
                    <a:pt x="583" y="1"/>
                  </a:moveTo>
                  <a:cubicBezTo>
                    <a:pt x="269" y="1"/>
                    <a:pt x="0" y="225"/>
                    <a:pt x="0" y="539"/>
                  </a:cubicBezTo>
                  <a:lnTo>
                    <a:pt x="0" y="1121"/>
                  </a:lnTo>
                  <a:cubicBezTo>
                    <a:pt x="0" y="1390"/>
                    <a:pt x="269" y="1659"/>
                    <a:pt x="583" y="1659"/>
                  </a:cubicBezTo>
                  <a:lnTo>
                    <a:pt x="1120" y="1659"/>
                  </a:lnTo>
                  <a:cubicBezTo>
                    <a:pt x="1434" y="1659"/>
                    <a:pt x="1703" y="1390"/>
                    <a:pt x="1703" y="1121"/>
                  </a:cubicBezTo>
                  <a:lnTo>
                    <a:pt x="1703" y="539"/>
                  </a:lnTo>
                  <a:cubicBezTo>
                    <a:pt x="1703" y="225"/>
                    <a:pt x="143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4"/>
            <p:cNvSpPr/>
            <p:nvPr/>
          </p:nvSpPr>
          <p:spPr>
            <a:xfrm>
              <a:off x="3383886" y="3629856"/>
              <a:ext cx="110065" cy="122620"/>
            </a:xfrm>
            <a:custGeom>
              <a:avLst/>
              <a:gdLst/>
              <a:ahLst/>
              <a:cxnLst/>
              <a:rect l="l" t="t" r="r" b="b"/>
              <a:pathLst>
                <a:path w="5602" h="6241" extrusionOk="0">
                  <a:moveTo>
                    <a:pt x="3093" y="863"/>
                  </a:moveTo>
                  <a:lnTo>
                    <a:pt x="5019" y="1983"/>
                  </a:lnTo>
                  <a:lnTo>
                    <a:pt x="5019" y="2028"/>
                  </a:lnTo>
                  <a:lnTo>
                    <a:pt x="5019" y="4268"/>
                  </a:lnTo>
                  <a:lnTo>
                    <a:pt x="3093" y="5389"/>
                  </a:lnTo>
                  <a:lnTo>
                    <a:pt x="3048" y="5389"/>
                  </a:lnTo>
                  <a:lnTo>
                    <a:pt x="1121" y="4268"/>
                  </a:lnTo>
                  <a:lnTo>
                    <a:pt x="1121" y="2028"/>
                  </a:lnTo>
                  <a:lnTo>
                    <a:pt x="1121" y="1983"/>
                  </a:lnTo>
                  <a:lnTo>
                    <a:pt x="3048" y="863"/>
                  </a:lnTo>
                  <a:close/>
                  <a:moveTo>
                    <a:pt x="2779" y="0"/>
                  </a:moveTo>
                  <a:cubicBezTo>
                    <a:pt x="2656" y="0"/>
                    <a:pt x="2533" y="34"/>
                    <a:pt x="2421" y="101"/>
                  </a:cubicBezTo>
                  <a:lnTo>
                    <a:pt x="314" y="1311"/>
                  </a:lnTo>
                  <a:cubicBezTo>
                    <a:pt x="135" y="1445"/>
                    <a:pt x="1" y="1669"/>
                    <a:pt x="1" y="1938"/>
                  </a:cubicBezTo>
                  <a:lnTo>
                    <a:pt x="1" y="4358"/>
                  </a:lnTo>
                  <a:cubicBezTo>
                    <a:pt x="1" y="4582"/>
                    <a:pt x="135" y="4806"/>
                    <a:pt x="314" y="4941"/>
                  </a:cubicBezTo>
                  <a:lnTo>
                    <a:pt x="2421" y="6150"/>
                  </a:lnTo>
                  <a:cubicBezTo>
                    <a:pt x="2555" y="6240"/>
                    <a:pt x="2645" y="6240"/>
                    <a:pt x="2779" y="6240"/>
                  </a:cubicBezTo>
                  <a:cubicBezTo>
                    <a:pt x="2913" y="6240"/>
                    <a:pt x="3003" y="6240"/>
                    <a:pt x="3137" y="6150"/>
                  </a:cubicBezTo>
                  <a:lnTo>
                    <a:pt x="5244" y="4941"/>
                  </a:lnTo>
                  <a:cubicBezTo>
                    <a:pt x="5423" y="4806"/>
                    <a:pt x="5557" y="4582"/>
                    <a:pt x="5602" y="4358"/>
                  </a:cubicBezTo>
                  <a:lnTo>
                    <a:pt x="5602" y="1938"/>
                  </a:lnTo>
                  <a:cubicBezTo>
                    <a:pt x="5557" y="1669"/>
                    <a:pt x="5423" y="1445"/>
                    <a:pt x="5244" y="1311"/>
                  </a:cubicBezTo>
                  <a:lnTo>
                    <a:pt x="3137" y="101"/>
                  </a:lnTo>
                  <a:cubicBezTo>
                    <a:pt x="3025" y="34"/>
                    <a:pt x="2902" y="0"/>
                    <a:pt x="2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4"/>
            <p:cNvSpPr/>
            <p:nvPr/>
          </p:nvSpPr>
          <p:spPr>
            <a:xfrm>
              <a:off x="3415578" y="3672334"/>
              <a:ext cx="46682" cy="12515"/>
            </a:xfrm>
            <a:custGeom>
              <a:avLst/>
              <a:gdLst/>
              <a:ahLst/>
              <a:cxnLst/>
              <a:rect l="l" t="t" r="r" b="b"/>
              <a:pathLst>
                <a:path w="2376" h="637" extrusionOk="0">
                  <a:moveTo>
                    <a:pt x="359" y="0"/>
                  </a:moveTo>
                  <a:cubicBezTo>
                    <a:pt x="135" y="0"/>
                    <a:pt x="1" y="180"/>
                    <a:pt x="1" y="359"/>
                  </a:cubicBezTo>
                  <a:cubicBezTo>
                    <a:pt x="1" y="494"/>
                    <a:pt x="103" y="630"/>
                    <a:pt x="231" y="630"/>
                  </a:cubicBezTo>
                  <a:cubicBezTo>
                    <a:pt x="272" y="630"/>
                    <a:pt x="316" y="616"/>
                    <a:pt x="359" y="583"/>
                  </a:cubicBezTo>
                  <a:lnTo>
                    <a:pt x="2017" y="583"/>
                  </a:lnTo>
                  <a:cubicBezTo>
                    <a:pt x="2067" y="620"/>
                    <a:pt x="2116" y="637"/>
                    <a:pt x="2162" y="637"/>
                  </a:cubicBezTo>
                  <a:cubicBezTo>
                    <a:pt x="2282" y="637"/>
                    <a:pt x="2376" y="521"/>
                    <a:pt x="2376" y="359"/>
                  </a:cubicBezTo>
                  <a:cubicBezTo>
                    <a:pt x="2331" y="180"/>
                    <a:pt x="2197" y="0"/>
                    <a:pt x="2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4"/>
            <p:cNvSpPr/>
            <p:nvPr/>
          </p:nvSpPr>
          <p:spPr>
            <a:xfrm>
              <a:off x="3415578" y="3694339"/>
              <a:ext cx="46682" cy="13734"/>
            </a:xfrm>
            <a:custGeom>
              <a:avLst/>
              <a:gdLst/>
              <a:ahLst/>
              <a:cxnLst/>
              <a:rect l="l" t="t" r="r" b="b"/>
              <a:pathLst>
                <a:path w="2376" h="699" extrusionOk="0">
                  <a:moveTo>
                    <a:pt x="359" y="1"/>
                  </a:moveTo>
                  <a:cubicBezTo>
                    <a:pt x="180" y="90"/>
                    <a:pt x="46" y="269"/>
                    <a:pt x="1" y="449"/>
                  </a:cubicBezTo>
                  <a:cubicBezTo>
                    <a:pt x="1" y="592"/>
                    <a:pt x="74" y="698"/>
                    <a:pt x="174" y="698"/>
                  </a:cubicBezTo>
                  <a:cubicBezTo>
                    <a:pt x="230" y="698"/>
                    <a:pt x="295" y="664"/>
                    <a:pt x="359" y="583"/>
                  </a:cubicBezTo>
                  <a:lnTo>
                    <a:pt x="2017" y="583"/>
                  </a:lnTo>
                  <a:cubicBezTo>
                    <a:pt x="2082" y="664"/>
                    <a:pt x="2147" y="698"/>
                    <a:pt x="2203" y="698"/>
                  </a:cubicBezTo>
                  <a:cubicBezTo>
                    <a:pt x="2303" y="698"/>
                    <a:pt x="2376" y="592"/>
                    <a:pt x="2376" y="449"/>
                  </a:cubicBezTo>
                  <a:cubicBezTo>
                    <a:pt x="2331" y="269"/>
                    <a:pt x="2197" y="90"/>
                    <a:pt x="2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9" name="Google Shape;1169;p44"/>
          <p:cNvSpPr/>
          <p:nvPr/>
        </p:nvSpPr>
        <p:spPr>
          <a:xfrm>
            <a:off x="1097119" y="830659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44"/>
          <p:cNvSpPr/>
          <p:nvPr/>
        </p:nvSpPr>
        <p:spPr>
          <a:xfrm>
            <a:off x="1018681" y="4433196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2" name="Google Shape;1172;p44"/>
          <p:cNvCxnSpPr/>
          <p:nvPr/>
        </p:nvCxnSpPr>
        <p:spPr>
          <a:xfrm>
            <a:off x="-12" y="1823646"/>
            <a:ext cx="1782429" cy="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3" name="Google Shape;1173;p44"/>
          <p:cNvCxnSpPr/>
          <p:nvPr/>
        </p:nvCxnSpPr>
        <p:spPr>
          <a:xfrm>
            <a:off x="7282070" y="1823646"/>
            <a:ext cx="1861930" cy="27976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9" name="Google Shape;1152;p44"/>
          <p:cNvGrpSpPr/>
          <p:nvPr/>
        </p:nvGrpSpPr>
        <p:grpSpPr>
          <a:xfrm>
            <a:off x="6992911" y="2849585"/>
            <a:ext cx="435551" cy="523047"/>
            <a:chOff x="3250951" y="3439904"/>
            <a:chExt cx="376839" cy="452541"/>
          </a:xfrm>
        </p:grpSpPr>
        <p:sp>
          <p:nvSpPr>
            <p:cNvPr id="30" name="Google Shape;1153;p44"/>
            <p:cNvSpPr/>
            <p:nvPr/>
          </p:nvSpPr>
          <p:spPr>
            <a:xfrm>
              <a:off x="3260637" y="3439904"/>
              <a:ext cx="363027" cy="452541"/>
            </a:xfrm>
            <a:custGeom>
              <a:avLst/>
              <a:gdLst/>
              <a:ahLst/>
              <a:cxnLst/>
              <a:rect l="l" t="t" r="r" b="b"/>
              <a:pathLst>
                <a:path w="18477" h="23033" extrusionOk="0">
                  <a:moveTo>
                    <a:pt x="9052" y="628"/>
                  </a:moveTo>
                  <a:cubicBezTo>
                    <a:pt x="9500" y="628"/>
                    <a:pt x="9948" y="673"/>
                    <a:pt x="10396" y="762"/>
                  </a:cubicBezTo>
                  <a:lnTo>
                    <a:pt x="10172" y="1211"/>
                  </a:lnTo>
                  <a:lnTo>
                    <a:pt x="7977" y="1211"/>
                  </a:lnTo>
                  <a:lnTo>
                    <a:pt x="7753" y="762"/>
                  </a:lnTo>
                  <a:cubicBezTo>
                    <a:pt x="8156" y="673"/>
                    <a:pt x="8604" y="628"/>
                    <a:pt x="9052" y="628"/>
                  </a:cubicBezTo>
                  <a:close/>
                  <a:moveTo>
                    <a:pt x="3639" y="5035"/>
                  </a:moveTo>
                  <a:cubicBezTo>
                    <a:pt x="3742" y="5035"/>
                    <a:pt x="3809" y="5161"/>
                    <a:pt x="3809" y="5288"/>
                  </a:cubicBezTo>
                  <a:cubicBezTo>
                    <a:pt x="3809" y="5467"/>
                    <a:pt x="3675" y="5647"/>
                    <a:pt x="3496" y="5691"/>
                  </a:cubicBezTo>
                  <a:lnTo>
                    <a:pt x="3003" y="5691"/>
                  </a:lnTo>
                  <a:cubicBezTo>
                    <a:pt x="3048" y="5467"/>
                    <a:pt x="3092" y="5288"/>
                    <a:pt x="3227" y="5109"/>
                  </a:cubicBezTo>
                  <a:lnTo>
                    <a:pt x="3496" y="5109"/>
                  </a:lnTo>
                  <a:cubicBezTo>
                    <a:pt x="3548" y="5056"/>
                    <a:pt x="3597" y="5035"/>
                    <a:pt x="3639" y="5035"/>
                  </a:cubicBezTo>
                  <a:close/>
                  <a:moveTo>
                    <a:pt x="14411" y="5035"/>
                  </a:moveTo>
                  <a:cubicBezTo>
                    <a:pt x="14459" y="5035"/>
                    <a:pt x="14511" y="5056"/>
                    <a:pt x="14564" y="5109"/>
                  </a:cubicBezTo>
                  <a:lnTo>
                    <a:pt x="14922" y="5109"/>
                  </a:lnTo>
                  <a:cubicBezTo>
                    <a:pt x="15012" y="5288"/>
                    <a:pt x="15056" y="5467"/>
                    <a:pt x="15101" y="5691"/>
                  </a:cubicBezTo>
                  <a:lnTo>
                    <a:pt x="14564" y="5691"/>
                  </a:lnTo>
                  <a:cubicBezTo>
                    <a:pt x="14384" y="5647"/>
                    <a:pt x="14250" y="5467"/>
                    <a:pt x="14205" y="5288"/>
                  </a:cubicBezTo>
                  <a:cubicBezTo>
                    <a:pt x="14205" y="5161"/>
                    <a:pt x="14295" y="5035"/>
                    <a:pt x="14411" y="5035"/>
                  </a:cubicBezTo>
                  <a:close/>
                  <a:moveTo>
                    <a:pt x="7125" y="807"/>
                  </a:moveTo>
                  <a:lnTo>
                    <a:pt x="7439" y="1435"/>
                  </a:lnTo>
                  <a:cubicBezTo>
                    <a:pt x="7573" y="1614"/>
                    <a:pt x="7797" y="1748"/>
                    <a:pt x="8021" y="1748"/>
                  </a:cubicBezTo>
                  <a:lnTo>
                    <a:pt x="10172" y="1748"/>
                  </a:lnTo>
                  <a:cubicBezTo>
                    <a:pt x="10396" y="1748"/>
                    <a:pt x="10620" y="1614"/>
                    <a:pt x="10755" y="1435"/>
                  </a:cubicBezTo>
                  <a:lnTo>
                    <a:pt x="11068" y="852"/>
                  </a:lnTo>
                  <a:cubicBezTo>
                    <a:pt x="12592" y="1390"/>
                    <a:pt x="13847" y="2510"/>
                    <a:pt x="14564" y="3989"/>
                  </a:cubicBezTo>
                  <a:cubicBezTo>
                    <a:pt x="14564" y="3989"/>
                    <a:pt x="13533" y="4706"/>
                    <a:pt x="13533" y="5288"/>
                  </a:cubicBezTo>
                  <a:cubicBezTo>
                    <a:pt x="13533" y="5826"/>
                    <a:pt x="14564" y="6229"/>
                    <a:pt x="14564" y="6229"/>
                  </a:cubicBezTo>
                  <a:lnTo>
                    <a:pt x="15236" y="6229"/>
                  </a:lnTo>
                  <a:cubicBezTo>
                    <a:pt x="15236" y="6229"/>
                    <a:pt x="15236" y="6498"/>
                    <a:pt x="15236" y="6632"/>
                  </a:cubicBezTo>
                  <a:cubicBezTo>
                    <a:pt x="15236" y="6632"/>
                    <a:pt x="15236" y="6677"/>
                    <a:pt x="15191" y="6722"/>
                  </a:cubicBezTo>
                  <a:lnTo>
                    <a:pt x="15146" y="6767"/>
                  </a:lnTo>
                  <a:lnTo>
                    <a:pt x="12054" y="6767"/>
                  </a:lnTo>
                  <a:cubicBezTo>
                    <a:pt x="12054" y="6767"/>
                    <a:pt x="11696" y="6901"/>
                    <a:pt x="11696" y="7081"/>
                  </a:cubicBezTo>
                  <a:cubicBezTo>
                    <a:pt x="11696" y="7260"/>
                    <a:pt x="12054" y="7349"/>
                    <a:pt x="12054" y="7349"/>
                  </a:cubicBezTo>
                  <a:lnTo>
                    <a:pt x="13533" y="7349"/>
                  </a:lnTo>
                  <a:lnTo>
                    <a:pt x="13533" y="7887"/>
                  </a:lnTo>
                  <a:lnTo>
                    <a:pt x="5154" y="7887"/>
                  </a:lnTo>
                  <a:lnTo>
                    <a:pt x="5154" y="7349"/>
                  </a:lnTo>
                  <a:lnTo>
                    <a:pt x="10038" y="7349"/>
                  </a:lnTo>
                  <a:cubicBezTo>
                    <a:pt x="10055" y="7355"/>
                    <a:pt x="10074" y="7358"/>
                    <a:pt x="10093" y="7358"/>
                  </a:cubicBezTo>
                  <a:cubicBezTo>
                    <a:pt x="10216" y="7358"/>
                    <a:pt x="10351" y="7236"/>
                    <a:pt x="10351" y="7081"/>
                  </a:cubicBezTo>
                  <a:cubicBezTo>
                    <a:pt x="10351" y="6901"/>
                    <a:pt x="10038" y="6767"/>
                    <a:pt x="10038" y="6767"/>
                  </a:cubicBezTo>
                  <a:lnTo>
                    <a:pt x="3003" y="6812"/>
                  </a:lnTo>
                  <a:cubicBezTo>
                    <a:pt x="2958" y="6767"/>
                    <a:pt x="2958" y="6722"/>
                    <a:pt x="2913" y="6722"/>
                  </a:cubicBezTo>
                  <a:cubicBezTo>
                    <a:pt x="2868" y="6677"/>
                    <a:pt x="2868" y="6677"/>
                    <a:pt x="2868" y="6632"/>
                  </a:cubicBezTo>
                  <a:cubicBezTo>
                    <a:pt x="2868" y="6498"/>
                    <a:pt x="2913" y="6229"/>
                    <a:pt x="2913" y="6229"/>
                  </a:cubicBezTo>
                  <a:lnTo>
                    <a:pt x="3361" y="6229"/>
                  </a:lnTo>
                  <a:cubicBezTo>
                    <a:pt x="3764" y="6229"/>
                    <a:pt x="4123" y="6050"/>
                    <a:pt x="4302" y="5691"/>
                  </a:cubicBezTo>
                  <a:cubicBezTo>
                    <a:pt x="4705" y="4975"/>
                    <a:pt x="4213" y="4123"/>
                    <a:pt x="3406" y="4123"/>
                  </a:cubicBezTo>
                  <a:cubicBezTo>
                    <a:pt x="4123" y="2555"/>
                    <a:pt x="5467" y="1390"/>
                    <a:pt x="7125" y="807"/>
                  </a:cubicBezTo>
                  <a:close/>
                  <a:moveTo>
                    <a:pt x="2913" y="8470"/>
                  </a:moveTo>
                  <a:lnTo>
                    <a:pt x="2913" y="10710"/>
                  </a:lnTo>
                  <a:lnTo>
                    <a:pt x="1882" y="10710"/>
                  </a:lnTo>
                  <a:cubicBezTo>
                    <a:pt x="1838" y="10710"/>
                    <a:pt x="1793" y="10665"/>
                    <a:pt x="1793" y="10621"/>
                  </a:cubicBezTo>
                  <a:lnTo>
                    <a:pt x="1793" y="8604"/>
                  </a:lnTo>
                  <a:cubicBezTo>
                    <a:pt x="1793" y="8514"/>
                    <a:pt x="1838" y="8470"/>
                    <a:pt x="1882" y="8470"/>
                  </a:cubicBezTo>
                  <a:close/>
                  <a:moveTo>
                    <a:pt x="16222" y="8470"/>
                  </a:moveTo>
                  <a:cubicBezTo>
                    <a:pt x="16266" y="8470"/>
                    <a:pt x="16356" y="8514"/>
                    <a:pt x="16356" y="8604"/>
                  </a:cubicBezTo>
                  <a:lnTo>
                    <a:pt x="16356" y="10621"/>
                  </a:lnTo>
                  <a:cubicBezTo>
                    <a:pt x="16311" y="10665"/>
                    <a:pt x="16266" y="10710"/>
                    <a:pt x="16222" y="10710"/>
                  </a:cubicBezTo>
                  <a:lnTo>
                    <a:pt x="15236" y="10710"/>
                  </a:lnTo>
                  <a:lnTo>
                    <a:pt x="15236" y="8470"/>
                  </a:lnTo>
                  <a:close/>
                  <a:moveTo>
                    <a:pt x="14653" y="8470"/>
                  </a:moveTo>
                  <a:lnTo>
                    <a:pt x="14653" y="12413"/>
                  </a:lnTo>
                  <a:lnTo>
                    <a:pt x="12950" y="12413"/>
                  </a:lnTo>
                  <a:lnTo>
                    <a:pt x="12950" y="10979"/>
                  </a:lnTo>
                  <a:cubicBezTo>
                    <a:pt x="12950" y="10755"/>
                    <a:pt x="12816" y="10531"/>
                    <a:pt x="12592" y="10396"/>
                  </a:cubicBezTo>
                  <a:lnTo>
                    <a:pt x="9679" y="8694"/>
                  </a:lnTo>
                  <a:cubicBezTo>
                    <a:pt x="9567" y="8649"/>
                    <a:pt x="9444" y="8626"/>
                    <a:pt x="9321" y="8626"/>
                  </a:cubicBezTo>
                  <a:cubicBezTo>
                    <a:pt x="9198" y="8626"/>
                    <a:pt x="9074" y="8649"/>
                    <a:pt x="8962" y="8694"/>
                  </a:cubicBezTo>
                  <a:lnTo>
                    <a:pt x="6050" y="10396"/>
                  </a:lnTo>
                  <a:cubicBezTo>
                    <a:pt x="5826" y="10531"/>
                    <a:pt x="5691" y="10755"/>
                    <a:pt x="5691" y="10979"/>
                  </a:cubicBezTo>
                  <a:lnTo>
                    <a:pt x="5691" y="12413"/>
                  </a:lnTo>
                  <a:lnTo>
                    <a:pt x="3989" y="12413"/>
                  </a:lnTo>
                  <a:lnTo>
                    <a:pt x="3989" y="8470"/>
                  </a:lnTo>
                  <a:close/>
                  <a:moveTo>
                    <a:pt x="9052" y="9590"/>
                  </a:moveTo>
                  <a:lnTo>
                    <a:pt x="11830" y="11203"/>
                  </a:lnTo>
                  <a:lnTo>
                    <a:pt x="11830" y="14385"/>
                  </a:lnTo>
                  <a:lnTo>
                    <a:pt x="11830" y="14429"/>
                  </a:lnTo>
                  <a:lnTo>
                    <a:pt x="9052" y="16042"/>
                  </a:lnTo>
                  <a:lnTo>
                    <a:pt x="6274" y="14429"/>
                  </a:lnTo>
                  <a:lnTo>
                    <a:pt x="6274" y="14385"/>
                  </a:lnTo>
                  <a:lnTo>
                    <a:pt x="6274" y="11203"/>
                  </a:lnTo>
                  <a:lnTo>
                    <a:pt x="6274" y="11158"/>
                  </a:lnTo>
                  <a:lnTo>
                    <a:pt x="9052" y="9590"/>
                  </a:lnTo>
                  <a:close/>
                  <a:moveTo>
                    <a:pt x="9052" y="1"/>
                  </a:moveTo>
                  <a:cubicBezTo>
                    <a:pt x="5378" y="1"/>
                    <a:pt x="2375" y="2913"/>
                    <a:pt x="2196" y="6588"/>
                  </a:cubicBezTo>
                  <a:cubicBezTo>
                    <a:pt x="2196" y="6812"/>
                    <a:pt x="2286" y="7036"/>
                    <a:pt x="2420" y="7170"/>
                  </a:cubicBezTo>
                  <a:cubicBezTo>
                    <a:pt x="2492" y="7266"/>
                    <a:pt x="2590" y="7324"/>
                    <a:pt x="2700" y="7349"/>
                  </a:cubicBezTo>
                  <a:lnTo>
                    <a:pt x="1972" y="7349"/>
                  </a:lnTo>
                  <a:cubicBezTo>
                    <a:pt x="1524" y="7753"/>
                    <a:pt x="1210" y="8111"/>
                    <a:pt x="1166" y="8559"/>
                  </a:cubicBezTo>
                  <a:lnTo>
                    <a:pt x="1166" y="10621"/>
                  </a:lnTo>
                  <a:cubicBezTo>
                    <a:pt x="1166" y="10981"/>
                    <a:pt x="1489" y="11307"/>
                    <a:pt x="1846" y="11307"/>
                  </a:cubicBezTo>
                  <a:cubicBezTo>
                    <a:pt x="1887" y="11307"/>
                    <a:pt x="1930" y="11302"/>
                    <a:pt x="1972" y="11293"/>
                  </a:cubicBezTo>
                  <a:lnTo>
                    <a:pt x="2331" y="11293"/>
                  </a:lnTo>
                  <a:lnTo>
                    <a:pt x="2331" y="17073"/>
                  </a:lnTo>
                  <a:cubicBezTo>
                    <a:pt x="2331" y="17073"/>
                    <a:pt x="1897" y="17365"/>
                    <a:pt x="1404" y="17804"/>
                  </a:cubicBezTo>
                  <a:lnTo>
                    <a:pt x="1404" y="17804"/>
                  </a:lnTo>
                  <a:cubicBezTo>
                    <a:pt x="1783" y="17570"/>
                    <a:pt x="2235" y="17432"/>
                    <a:pt x="2734" y="17432"/>
                  </a:cubicBezTo>
                  <a:lnTo>
                    <a:pt x="15460" y="17432"/>
                  </a:lnTo>
                  <a:cubicBezTo>
                    <a:pt x="15864" y="17432"/>
                    <a:pt x="16251" y="17531"/>
                    <a:pt x="16593" y="17711"/>
                  </a:cubicBezTo>
                  <a:lnTo>
                    <a:pt x="16593" y="17711"/>
                  </a:lnTo>
                  <a:cubicBezTo>
                    <a:pt x="16146" y="17324"/>
                    <a:pt x="15773" y="17073"/>
                    <a:pt x="15773" y="17073"/>
                  </a:cubicBezTo>
                  <a:lnTo>
                    <a:pt x="15773" y="16939"/>
                  </a:lnTo>
                  <a:lnTo>
                    <a:pt x="15191" y="16939"/>
                  </a:lnTo>
                  <a:lnTo>
                    <a:pt x="15191" y="15818"/>
                  </a:lnTo>
                  <a:cubicBezTo>
                    <a:pt x="15191" y="15818"/>
                    <a:pt x="14922" y="15505"/>
                    <a:pt x="14743" y="15505"/>
                  </a:cubicBezTo>
                  <a:cubicBezTo>
                    <a:pt x="14564" y="15505"/>
                    <a:pt x="14653" y="15818"/>
                    <a:pt x="14653" y="15818"/>
                  </a:cubicBezTo>
                  <a:lnTo>
                    <a:pt x="14653" y="16894"/>
                  </a:lnTo>
                  <a:lnTo>
                    <a:pt x="4033" y="16894"/>
                  </a:lnTo>
                  <a:lnTo>
                    <a:pt x="4033" y="12951"/>
                  </a:lnTo>
                  <a:lnTo>
                    <a:pt x="5691" y="12951"/>
                  </a:lnTo>
                  <a:lnTo>
                    <a:pt x="5691" y="14205"/>
                  </a:lnTo>
                  <a:cubicBezTo>
                    <a:pt x="5691" y="14429"/>
                    <a:pt x="5826" y="14653"/>
                    <a:pt x="6050" y="14788"/>
                  </a:cubicBezTo>
                  <a:lnTo>
                    <a:pt x="8962" y="16446"/>
                  </a:lnTo>
                  <a:cubicBezTo>
                    <a:pt x="9074" y="16513"/>
                    <a:pt x="9198" y="16547"/>
                    <a:pt x="9321" y="16547"/>
                  </a:cubicBezTo>
                  <a:cubicBezTo>
                    <a:pt x="9444" y="16547"/>
                    <a:pt x="9567" y="16513"/>
                    <a:pt x="9679" y="16446"/>
                  </a:cubicBezTo>
                  <a:lnTo>
                    <a:pt x="12637" y="14788"/>
                  </a:lnTo>
                  <a:cubicBezTo>
                    <a:pt x="12816" y="14653"/>
                    <a:pt x="12950" y="14429"/>
                    <a:pt x="12950" y="14205"/>
                  </a:cubicBezTo>
                  <a:lnTo>
                    <a:pt x="12950" y="12951"/>
                  </a:lnTo>
                  <a:lnTo>
                    <a:pt x="14653" y="12951"/>
                  </a:lnTo>
                  <a:lnTo>
                    <a:pt x="14653" y="13981"/>
                  </a:lnTo>
                  <a:cubicBezTo>
                    <a:pt x="14384" y="14160"/>
                    <a:pt x="14564" y="14295"/>
                    <a:pt x="14743" y="14295"/>
                  </a:cubicBezTo>
                  <a:cubicBezTo>
                    <a:pt x="14922" y="14295"/>
                    <a:pt x="15191" y="13981"/>
                    <a:pt x="15191" y="13981"/>
                  </a:cubicBezTo>
                  <a:lnTo>
                    <a:pt x="15191" y="11293"/>
                  </a:lnTo>
                  <a:lnTo>
                    <a:pt x="16132" y="11293"/>
                  </a:lnTo>
                  <a:cubicBezTo>
                    <a:pt x="16174" y="11302"/>
                    <a:pt x="16217" y="11307"/>
                    <a:pt x="16258" y="11307"/>
                  </a:cubicBezTo>
                  <a:cubicBezTo>
                    <a:pt x="16615" y="11307"/>
                    <a:pt x="16934" y="10981"/>
                    <a:pt x="16894" y="10621"/>
                  </a:cubicBezTo>
                  <a:lnTo>
                    <a:pt x="16894" y="8559"/>
                  </a:lnTo>
                  <a:cubicBezTo>
                    <a:pt x="16894" y="8111"/>
                    <a:pt x="16132" y="7349"/>
                    <a:pt x="16132" y="7349"/>
                  </a:cubicBezTo>
                  <a:lnTo>
                    <a:pt x="15404" y="7349"/>
                  </a:lnTo>
                  <a:cubicBezTo>
                    <a:pt x="15514" y="7324"/>
                    <a:pt x="15612" y="7266"/>
                    <a:pt x="15684" y="7170"/>
                  </a:cubicBezTo>
                  <a:cubicBezTo>
                    <a:pt x="15818" y="7036"/>
                    <a:pt x="15908" y="6812"/>
                    <a:pt x="15908" y="6588"/>
                  </a:cubicBezTo>
                  <a:cubicBezTo>
                    <a:pt x="15729" y="2913"/>
                    <a:pt x="12726" y="1"/>
                    <a:pt x="9052" y="1"/>
                  </a:cubicBezTo>
                  <a:close/>
                  <a:moveTo>
                    <a:pt x="1404" y="17804"/>
                  </a:moveTo>
                  <a:cubicBezTo>
                    <a:pt x="1019" y="18043"/>
                    <a:pt x="708" y="18380"/>
                    <a:pt x="498" y="18772"/>
                  </a:cubicBezTo>
                  <a:lnTo>
                    <a:pt x="498" y="18772"/>
                  </a:lnTo>
                  <a:cubicBezTo>
                    <a:pt x="762" y="18415"/>
                    <a:pt x="1095" y="18081"/>
                    <a:pt x="1404" y="17804"/>
                  </a:cubicBezTo>
                  <a:close/>
                  <a:moveTo>
                    <a:pt x="16593" y="17711"/>
                  </a:moveTo>
                  <a:cubicBezTo>
                    <a:pt x="16962" y="18030"/>
                    <a:pt x="17382" y="18443"/>
                    <a:pt x="17686" y="18883"/>
                  </a:cubicBezTo>
                  <a:lnTo>
                    <a:pt x="17686" y="18883"/>
                  </a:lnTo>
                  <a:cubicBezTo>
                    <a:pt x="17676" y="18862"/>
                    <a:pt x="17666" y="18841"/>
                    <a:pt x="17655" y="18821"/>
                  </a:cubicBezTo>
                  <a:cubicBezTo>
                    <a:pt x="17425" y="18335"/>
                    <a:pt x="17049" y="17951"/>
                    <a:pt x="16593" y="17711"/>
                  </a:cubicBezTo>
                  <a:close/>
                  <a:moveTo>
                    <a:pt x="498" y="18772"/>
                  </a:moveTo>
                  <a:cubicBezTo>
                    <a:pt x="207" y="19165"/>
                    <a:pt x="0" y="19585"/>
                    <a:pt x="0" y="19986"/>
                  </a:cubicBezTo>
                  <a:cubicBezTo>
                    <a:pt x="45" y="20927"/>
                    <a:pt x="449" y="21823"/>
                    <a:pt x="1166" y="22495"/>
                  </a:cubicBezTo>
                  <a:lnTo>
                    <a:pt x="359" y="22495"/>
                  </a:lnTo>
                  <a:cubicBezTo>
                    <a:pt x="308" y="22457"/>
                    <a:pt x="257" y="22440"/>
                    <a:pt x="211" y="22440"/>
                  </a:cubicBezTo>
                  <a:cubicBezTo>
                    <a:pt x="93" y="22440"/>
                    <a:pt x="0" y="22546"/>
                    <a:pt x="0" y="22674"/>
                  </a:cubicBezTo>
                  <a:cubicBezTo>
                    <a:pt x="0" y="22898"/>
                    <a:pt x="135" y="23033"/>
                    <a:pt x="359" y="23033"/>
                  </a:cubicBezTo>
                  <a:lnTo>
                    <a:pt x="17790" y="23033"/>
                  </a:lnTo>
                  <a:cubicBezTo>
                    <a:pt x="17969" y="23033"/>
                    <a:pt x="18104" y="22898"/>
                    <a:pt x="18104" y="22674"/>
                  </a:cubicBezTo>
                  <a:cubicBezTo>
                    <a:pt x="18104" y="22546"/>
                    <a:pt x="18034" y="22440"/>
                    <a:pt x="17929" y="22440"/>
                  </a:cubicBezTo>
                  <a:cubicBezTo>
                    <a:pt x="17888" y="22440"/>
                    <a:pt x="17841" y="22457"/>
                    <a:pt x="17790" y="22495"/>
                  </a:cubicBezTo>
                  <a:lnTo>
                    <a:pt x="16983" y="22495"/>
                  </a:lnTo>
                  <a:cubicBezTo>
                    <a:pt x="17655" y="21823"/>
                    <a:pt x="18104" y="20927"/>
                    <a:pt x="18104" y="19986"/>
                  </a:cubicBezTo>
                  <a:cubicBezTo>
                    <a:pt x="18104" y="19623"/>
                    <a:pt x="17934" y="19243"/>
                    <a:pt x="17686" y="18883"/>
                  </a:cubicBezTo>
                  <a:lnTo>
                    <a:pt x="17686" y="18883"/>
                  </a:lnTo>
                  <a:cubicBezTo>
                    <a:pt x="18476" y="20570"/>
                    <a:pt x="17230" y="22451"/>
                    <a:pt x="15415" y="22495"/>
                  </a:cubicBezTo>
                  <a:lnTo>
                    <a:pt x="2689" y="22495"/>
                  </a:lnTo>
                  <a:cubicBezTo>
                    <a:pt x="1748" y="22495"/>
                    <a:pt x="852" y="21957"/>
                    <a:pt x="449" y="21061"/>
                  </a:cubicBezTo>
                  <a:cubicBezTo>
                    <a:pt x="73" y="20289"/>
                    <a:pt x="135" y="19449"/>
                    <a:pt x="498" y="187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54;p44"/>
            <p:cNvSpPr/>
            <p:nvPr/>
          </p:nvSpPr>
          <p:spPr>
            <a:xfrm>
              <a:off x="3259753" y="3793834"/>
              <a:ext cx="357467" cy="88040"/>
            </a:xfrm>
            <a:custGeom>
              <a:avLst/>
              <a:gdLst/>
              <a:ahLst/>
              <a:cxnLst/>
              <a:rect l="l" t="t" r="r" b="b"/>
              <a:pathLst>
                <a:path w="18194" h="4481" extrusionOk="0">
                  <a:moveTo>
                    <a:pt x="3003" y="0"/>
                  </a:moveTo>
                  <a:cubicBezTo>
                    <a:pt x="1" y="0"/>
                    <a:pt x="1" y="4481"/>
                    <a:pt x="3003" y="4481"/>
                  </a:cubicBezTo>
                  <a:lnTo>
                    <a:pt x="4168" y="4481"/>
                  </a:lnTo>
                  <a:cubicBezTo>
                    <a:pt x="4302" y="4257"/>
                    <a:pt x="4437" y="4078"/>
                    <a:pt x="4482" y="3809"/>
                  </a:cubicBezTo>
                  <a:cubicBezTo>
                    <a:pt x="4482" y="3630"/>
                    <a:pt x="4168" y="3361"/>
                    <a:pt x="4168" y="3361"/>
                  </a:cubicBezTo>
                  <a:lnTo>
                    <a:pt x="3720" y="3361"/>
                  </a:lnTo>
                  <a:cubicBezTo>
                    <a:pt x="2958" y="3361"/>
                    <a:pt x="2331" y="2823"/>
                    <a:pt x="2241" y="2061"/>
                  </a:cubicBezTo>
                  <a:cubicBezTo>
                    <a:pt x="2152" y="1255"/>
                    <a:pt x="2779" y="538"/>
                    <a:pt x="3630" y="538"/>
                  </a:cubicBezTo>
                  <a:lnTo>
                    <a:pt x="14519" y="538"/>
                  </a:lnTo>
                  <a:cubicBezTo>
                    <a:pt x="15281" y="538"/>
                    <a:pt x="15908" y="1075"/>
                    <a:pt x="16042" y="1792"/>
                  </a:cubicBezTo>
                  <a:cubicBezTo>
                    <a:pt x="16087" y="2644"/>
                    <a:pt x="15460" y="3361"/>
                    <a:pt x="14653" y="3361"/>
                  </a:cubicBezTo>
                  <a:lnTo>
                    <a:pt x="6095" y="3361"/>
                  </a:lnTo>
                  <a:cubicBezTo>
                    <a:pt x="6095" y="3361"/>
                    <a:pt x="5781" y="3630"/>
                    <a:pt x="5781" y="3809"/>
                  </a:cubicBezTo>
                  <a:cubicBezTo>
                    <a:pt x="5826" y="4078"/>
                    <a:pt x="5960" y="4257"/>
                    <a:pt x="6095" y="4481"/>
                  </a:cubicBezTo>
                  <a:lnTo>
                    <a:pt x="15191" y="4481"/>
                  </a:lnTo>
                  <a:cubicBezTo>
                    <a:pt x="18193" y="4481"/>
                    <a:pt x="18193" y="0"/>
                    <a:pt x="15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55;p44"/>
            <p:cNvSpPr/>
            <p:nvPr/>
          </p:nvSpPr>
          <p:spPr>
            <a:xfrm>
              <a:off x="3365398" y="3806153"/>
              <a:ext cx="61654" cy="52262"/>
            </a:xfrm>
            <a:custGeom>
              <a:avLst/>
              <a:gdLst/>
              <a:ahLst/>
              <a:cxnLst/>
              <a:rect l="l" t="t" r="r" b="b"/>
              <a:pathLst>
                <a:path w="3138" h="2660" extrusionOk="0">
                  <a:moveTo>
                    <a:pt x="1782" y="670"/>
                  </a:moveTo>
                  <a:cubicBezTo>
                    <a:pt x="2126" y="670"/>
                    <a:pt x="2465" y="944"/>
                    <a:pt x="2465" y="1345"/>
                  </a:cubicBezTo>
                  <a:cubicBezTo>
                    <a:pt x="2421" y="1703"/>
                    <a:pt x="2152" y="1972"/>
                    <a:pt x="1793" y="1972"/>
                  </a:cubicBezTo>
                  <a:cubicBezTo>
                    <a:pt x="1211" y="1972"/>
                    <a:pt x="942" y="1255"/>
                    <a:pt x="1345" y="852"/>
                  </a:cubicBezTo>
                  <a:cubicBezTo>
                    <a:pt x="1471" y="726"/>
                    <a:pt x="1627" y="670"/>
                    <a:pt x="1782" y="670"/>
                  </a:cubicBezTo>
                  <a:close/>
                  <a:moveTo>
                    <a:pt x="1793" y="0"/>
                  </a:moveTo>
                  <a:cubicBezTo>
                    <a:pt x="583" y="45"/>
                    <a:pt x="1" y="1479"/>
                    <a:pt x="852" y="2286"/>
                  </a:cubicBezTo>
                  <a:cubicBezTo>
                    <a:pt x="1125" y="2544"/>
                    <a:pt x="1457" y="2660"/>
                    <a:pt x="1783" y="2660"/>
                  </a:cubicBezTo>
                  <a:cubicBezTo>
                    <a:pt x="2475" y="2660"/>
                    <a:pt x="3137" y="2137"/>
                    <a:pt x="3137" y="1345"/>
                  </a:cubicBezTo>
                  <a:cubicBezTo>
                    <a:pt x="3093" y="583"/>
                    <a:pt x="2510" y="0"/>
                    <a:pt x="1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56;p44"/>
            <p:cNvSpPr/>
            <p:nvPr/>
          </p:nvSpPr>
          <p:spPr>
            <a:xfrm>
              <a:off x="3442888" y="3806153"/>
              <a:ext cx="60750" cy="52262"/>
            </a:xfrm>
            <a:custGeom>
              <a:avLst/>
              <a:gdLst/>
              <a:ahLst/>
              <a:cxnLst/>
              <a:rect l="l" t="t" r="r" b="b"/>
              <a:pathLst>
                <a:path w="3092" h="2660" extrusionOk="0">
                  <a:moveTo>
                    <a:pt x="1737" y="670"/>
                  </a:moveTo>
                  <a:cubicBezTo>
                    <a:pt x="2080" y="670"/>
                    <a:pt x="2420" y="944"/>
                    <a:pt x="2420" y="1345"/>
                  </a:cubicBezTo>
                  <a:cubicBezTo>
                    <a:pt x="2420" y="1703"/>
                    <a:pt x="2106" y="1972"/>
                    <a:pt x="1748" y="1972"/>
                  </a:cubicBezTo>
                  <a:cubicBezTo>
                    <a:pt x="1165" y="1972"/>
                    <a:pt x="896" y="1255"/>
                    <a:pt x="1300" y="852"/>
                  </a:cubicBezTo>
                  <a:cubicBezTo>
                    <a:pt x="1425" y="726"/>
                    <a:pt x="1581" y="670"/>
                    <a:pt x="1737" y="670"/>
                  </a:cubicBezTo>
                  <a:close/>
                  <a:moveTo>
                    <a:pt x="1748" y="0"/>
                  </a:moveTo>
                  <a:cubicBezTo>
                    <a:pt x="583" y="45"/>
                    <a:pt x="0" y="1479"/>
                    <a:pt x="807" y="2286"/>
                  </a:cubicBezTo>
                  <a:cubicBezTo>
                    <a:pt x="1079" y="2544"/>
                    <a:pt x="1411" y="2660"/>
                    <a:pt x="1737" y="2660"/>
                  </a:cubicBezTo>
                  <a:cubicBezTo>
                    <a:pt x="2429" y="2660"/>
                    <a:pt x="3092" y="2137"/>
                    <a:pt x="3092" y="1345"/>
                  </a:cubicBezTo>
                  <a:cubicBezTo>
                    <a:pt x="3092" y="583"/>
                    <a:pt x="2465" y="0"/>
                    <a:pt x="1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57;p44"/>
            <p:cNvSpPr/>
            <p:nvPr/>
          </p:nvSpPr>
          <p:spPr>
            <a:xfrm>
              <a:off x="3287044" y="3806153"/>
              <a:ext cx="60770" cy="52262"/>
            </a:xfrm>
            <a:custGeom>
              <a:avLst/>
              <a:gdLst/>
              <a:ahLst/>
              <a:cxnLst/>
              <a:rect l="l" t="t" r="r" b="b"/>
              <a:pathLst>
                <a:path w="3093" h="2660" extrusionOk="0">
                  <a:moveTo>
                    <a:pt x="1772" y="670"/>
                  </a:moveTo>
                  <a:cubicBezTo>
                    <a:pt x="2102" y="670"/>
                    <a:pt x="2420" y="944"/>
                    <a:pt x="2420" y="1345"/>
                  </a:cubicBezTo>
                  <a:cubicBezTo>
                    <a:pt x="2420" y="1680"/>
                    <a:pt x="2185" y="1976"/>
                    <a:pt x="1824" y="1976"/>
                  </a:cubicBezTo>
                  <a:cubicBezTo>
                    <a:pt x="1800" y="1976"/>
                    <a:pt x="1774" y="1975"/>
                    <a:pt x="1748" y="1972"/>
                  </a:cubicBezTo>
                  <a:cubicBezTo>
                    <a:pt x="1166" y="1972"/>
                    <a:pt x="897" y="1255"/>
                    <a:pt x="1345" y="852"/>
                  </a:cubicBezTo>
                  <a:cubicBezTo>
                    <a:pt x="1471" y="726"/>
                    <a:pt x="1622" y="670"/>
                    <a:pt x="1772" y="670"/>
                  </a:cubicBezTo>
                  <a:close/>
                  <a:moveTo>
                    <a:pt x="1748" y="0"/>
                  </a:moveTo>
                  <a:cubicBezTo>
                    <a:pt x="583" y="45"/>
                    <a:pt x="1" y="1479"/>
                    <a:pt x="852" y="2286"/>
                  </a:cubicBezTo>
                  <a:cubicBezTo>
                    <a:pt x="1125" y="2544"/>
                    <a:pt x="1452" y="2660"/>
                    <a:pt x="1772" y="2660"/>
                  </a:cubicBezTo>
                  <a:cubicBezTo>
                    <a:pt x="2450" y="2660"/>
                    <a:pt x="3093" y="2137"/>
                    <a:pt x="3093" y="1345"/>
                  </a:cubicBezTo>
                  <a:cubicBezTo>
                    <a:pt x="3093" y="583"/>
                    <a:pt x="2510" y="0"/>
                    <a:pt x="1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58;p44"/>
            <p:cNvSpPr/>
            <p:nvPr/>
          </p:nvSpPr>
          <p:spPr>
            <a:xfrm>
              <a:off x="3521242" y="3806153"/>
              <a:ext cx="60750" cy="52262"/>
            </a:xfrm>
            <a:custGeom>
              <a:avLst/>
              <a:gdLst/>
              <a:ahLst/>
              <a:cxnLst/>
              <a:rect l="l" t="t" r="r" b="b"/>
              <a:pathLst>
                <a:path w="3092" h="2660" extrusionOk="0">
                  <a:moveTo>
                    <a:pt x="1737" y="670"/>
                  </a:moveTo>
                  <a:cubicBezTo>
                    <a:pt x="2080" y="670"/>
                    <a:pt x="2420" y="944"/>
                    <a:pt x="2420" y="1345"/>
                  </a:cubicBezTo>
                  <a:cubicBezTo>
                    <a:pt x="2420" y="1680"/>
                    <a:pt x="2145" y="1976"/>
                    <a:pt x="1816" y="1976"/>
                  </a:cubicBezTo>
                  <a:cubicBezTo>
                    <a:pt x="1794" y="1976"/>
                    <a:pt x="1771" y="1975"/>
                    <a:pt x="1748" y="1972"/>
                  </a:cubicBezTo>
                  <a:cubicBezTo>
                    <a:pt x="1165" y="1972"/>
                    <a:pt x="896" y="1255"/>
                    <a:pt x="1300" y="852"/>
                  </a:cubicBezTo>
                  <a:cubicBezTo>
                    <a:pt x="1425" y="726"/>
                    <a:pt x="1581" y="670"/>
                    <a:pt x="1737" y="670"/>
                  </a:cubicBezTo>
                  <a:close/>
                  <a:moveTo>
                    <a:pt x="1748" y="0"/>
                  </a:moveTo>
                  <a:cubicBezTo>
                    <a:pt x="583" y="45"/>
                    <a:pt x="0" y="1479"/>
                    <a:pt x="851" y="2286"/>
                  </a:cubicBezTo>
                  <a:cubicBezTo>
                    <a:pt x="1110" y="2544"/>
                    <a:pt x="1432" y="2660"/>
                    <a:pt x="1751" y="2660"/>
                  </a:cubicBezTo>
                  <a:cubicBezTo>
                    <a:pt x="2429" y="2660"/>
                    <a:pt x="3092" y="2137"/>
                    <a:pt x="3092" y="1345"/>
                  </a:cubicBezTo>
                  <a:cubicBezTo>
                    <a:pt x="3092" y="583"/>
                    <a:pt x="2465" y="0"/>
                    <a:pt x="1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59;p44"/>
            <p:cNvSpPr/>
            <p:nvPr/>
          </p:nvSpPr>
          <p:spPr>
            <a:xfrm>
              <a:off x="3272092" y="3696284"/>
              <a:ext cx="19372" cy="58825"/>
            </a:xfrm>
            <a:custGeom>
              <a:avLst/>
              <a:gdLst/>
              <a:ahLst/>
              <a:cxnLst/>
              <a:rect l="l" t="t" r="r" b="b"/>
              <a:pathLst>
                <a:path w="986" h="2994" extrusionOk="0">
                  <a:moveTo>
                    <a:pt x="612" y="1"/>
                  </a:moveTo>
                  <a:cubicBezTo>
                    <a:pt x="475" y="1"/>
                    <a:pt x="346" y="84"/>
                    <a:pt x="314" y="215"/>
                  </a:cubicBezTo>
                  <a:cubicBezTo>
                    <a:pt x="0" y="1022"/>
                    <a:pt x="0" y="1963"/>
                    <a:pt x="314" y="2769"/>
                  </a:cubicBezTo>
                  <a:cubicBezTo>
                    <a:pt x="358" y="2904"/>
                    <a:pt x="493" y="2993"/>
                    <a:pt x="627" y="2993"/>
                  </a:cubicBezTo>
                  <a:lnTo>
                    <a:pt x="762" y="2993"/>
                  </a:lnTo>
                  <a:cubicBezTo>
                    <a:pt x="896" y="2949"/>
                    <a:pt x="986" y="2725"/>
                    <a:pt x="941" y="2545"/>
                  </a:cubicBezTo>
                  <a:cubicBezTo>
                    <a:pt x="807" y="2232"/>
                    <a:pt x="762" y="1873"/>
                    <a:pt x="762" y="1515"/>
                  </a:cubicBezTo>
                  <a:cubicBezTo>
                    <a:pt x="762" y="1156"/>
                    <a:pt x="807" y="798"/>
                    <a:pt x="941" y="439"/>
                  </a:cubicBezTo>
                  <a:cubicBezTo>
                    <a:pt x="986" y="260"/>
                    <a:pt x="896" y="81"/>
                    <a:pt x="762" y="36"/>
                  </a:cubicBezTo>
                  <a:cubicBezTo>
                    <a:pt x="714" y="12"/>
                    <a:pt x="663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60;p44"/>
            <p:cNvSpPr/>
            <p:nvPr/>
          </p:nvSpPr>
          <p:spPr>
            <a:xfrm>
              <a:off x="3250951" y="3684437"/>
              <a:ext cx="21632" cy="82736"/>
            </a:xfrm>
            <a:custGeom>
              <a:avLst/>
              <a:gdLst/>
              <a:ahLst/>
              <a:cxnLst/>
              <a:rect l="l" t="t" r="r" b="b"/>
              <a:pathLst>
                <a:path w="1101" h="4211" extrusionOk="0">
                  <a:moveTo>
                    <a:pt x="715" y="0"/>
                  </a:moveTo>
                  <a:cubicBezTo>
                    <a:pt x="569" y="0"/>
                    <a:pt x="433" y="87"/>
                    <a:pt x="359" y="236"/>
                  </a:cubicBezTo>
                  <a:cubicBezTo>
                    <a:pt x="135" y="818"/>
                    <a:pt x="1" y="1446"/>
                    <a:pt x="1" y="2118"/>
                  </a:cubicBezTo>
                  <a:cubicBezTo>
                    <a:pt x="1" y="2745"/>
                    <a:pt x="135" y="3372"/>
                    <a:pt x="359" y="4000"/>
                  </a:cubicBezTo>
                  <a:cubicBezTo>
                    <a:pt x="424" y="4147"/>
                    <a:pt x="549" y="4210"/>
                    <a:pt x="672" y="4210"/>
                  </a:cubicBezTo>
                  <a:cubicBezTo>
                    <a:pt x="888" y="4210"/>
                    <a:pt x="1100" y="4016"/>
                    <a:pt x="986" y="3731"/>
                  </a:cubicBezTo>
                  <a:cubicBezTo>
                    <a:pt x="583" y="2700"/>
                    <a:pt x="583" y="1535"/>
                    <a:pt x="986" y="460"/>
                  </a:cubicBezTo>
                  <a:cubicBezTo>
                    <a:pt x="1076" y="281"/>
                    <a:pt x="986" y="101"/>
                    <a:pt x="807" y="12"/>
                  </a:cubicBezTo>
                  <a:cubicBezTo>
                    <a:pt x="776" y="4"/>
                    <a:pt x="746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61;p44"/>
            <p:cNvSpPr/>
            <p:nvPr/>
          </p:nvSpPr>
          <p:spPr>
            <a:xfrm>
              <a:off x="3585509" y="3696284"/>
              <a:ext cx="19372" cy="58825"/>
            </a:xfrm>
            <a:custGeom>
              <a:avLst/>
              <a:gdLst/>
              <a:ahLst/>
              <a:cxnLst/>
              <a:rect l="l" t="t" r="r" b="b"/>
              <a:pathLst>
                <a:path w="986" h="2994" extrusionOk="0">
                  <a:moveTo>
                    <a:pt x="411" y="1"/>
                  </a:moveTo>
                  <a:cubicBezTo>
                    <a:pt x="365" y="1"/>
                    <a:pt x="317" y="12"/>
                    <a:pt x="269" y="36"/>
                  </a:cubicBezTo>
                  <a:cubicBezTo>
                    <a:pt x="90" y="81"/>
                    <a:pt x="0" y="260"/>
                    <a:pt x="90" y="439"/>
                  </a:cubicBezTo>
                  <a:cubicBezTo>
                    <a:pt x="179" y="798"/>
                    <a:pt x="269" y="1156"/>
                    <a:pt x="269" y="1515"/>
                  </a:cubicBezTo>
                  <a:cubicBezTo>
                    <a:pt x="269" y="1873"/>
                    <a:pt x="179" y="2187"/>
                    <a:pt x="90" y="2545"/>
                  </a:cubicBezTo>
                  <a:cubicBezTo>
                    <a:pt x="0" y="2725"/>
                    <a:pt x="90" y="2904"/>
                    <a:pt x="269" y="2993"/>
                  </a:cubicBezTo>
                  <a:lnTo>
                    <a:pt x="403" y="2993"/>
                  </a:lnTo>
                  <a:cubicBezTo>
                    <a:pt x="538" y="2993"/>
                    <a:pt x="628" y="2904"/>
                    <a:pt x="717" y="2769"/>
                  </a:cubicBezTo>
                  <a:cubicBezTo>
                    <a:pt x="986" y="1918"/>
                    <a:pt x="986" y="1022"/>
                    <a:pt x="717" y="170"/>
                  </a:cubicBezTo>
                  <a:lnTo>
                    <a:pt x="717" y="215"/>
                  </a:lnTo>
                  <a:cubicBezTo>
                    <a:pt x="652" y="84"/>
                    <a:pt x="538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62;p44"/>
            <p:cNvSpPr/>
            <p:nvPr/>
          </p:nvSpPr>
          <p:spPr>
            <a:xfrm>
              <a:off x="3604960" y="3684889"/>
              <a:ext cx="22830" cy="81655"/>
            </a:xfrm>
            <a:custGeom>
              <a:avLst/>
              <a:gdLst/>
              <a:ahLst/>
              <a:cxnLst/>
              <a:rect l="l" t="t" r="r" b="b"/>
              <a:pathLst>
                <a:path w="1162" h="4156" extrusionOk="0">
                  <a:moveTo>
                    <a:pt x="424" y="0"/>
                  </a:moveTo>
                  <a:cubicBezTo>
                    <a:pt x="218" y="0"/>
                    <a:pt x="1" y="183"/>
                    <a:pt x="86" y="437"/>
                  </a:cubicBezTo>
                  <a:cubicBezTo>
                    <a:pt x="489" y="1512"/>
                    <a:pt x="489" y="2677"/>
                    <a:pt x="86" y="3708"/>
                  </a:cubicBezTo>
                  <a:cubicBezTo>
                    <a:pt x="41" y="3887"/>
                    <a:pt x="130" y="4066"/>
                    <a:pt x="310" y="4156"/>
                  </a:cubicBezTo>
                  <a:lnTo>
                    <a:pt x="399" y="4156"/>
                  </a:lnTo>
                  <a:cubicBezTo>
                    <a:pt x="534" y="4156"/>
                    <a:pt x="668" y="4066"/>
                    <a:pt x="713" y="3932"/>
                  </a:cubicBezTo>
                  <a:cubicBezTo>
                    <a:pt x="1161" y="2722"/>
                    <a:pt x="1161" y="1378"/>
                    <a:pt x="713" y="168"/>
                  </a:cubicBezTo>
                  <a:lnTo>
                    <a:pt x="713" y="213"/>
                  </a:lnTo>
                  <a:cubicBezTo>
                    <a:pt x="663" y="63"/>
                    <a:pt x="546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63;p44"/>
            <p:cNvSpPr/>
            <p:nvPr/>
          </p:nvSpPr>
          <p:spPr>
            <a:xfrm>
              <a:off x="3340171" y="3485683"/>
              <a:ext cx="196632" cy="76625"/>
            </a:xfrm>
            <a:custGeom>
              <a:avLst/>
              <a:gdLst/>
              <a:ahLst/>
              <a:cxnLst/>
              <a:rect l="l" t="t" r="r" b="b"/>
              <a:pathLst>
                <a:path w="10008" h="3900" extrusionOk="0">
                  <a:moveTo>
                    <a:pt x="7648" y="538"/>
                  </a:moveTo>
                  <a:cubicBezTo>
                    <a:pt x="8185" y="538"/>
                    <a:pt x="8678" y="852"/>
                    <a:pt x="8902" y="1345"/>
                  </a:cubicBezTo>
                  <a:cubicBezTo>
                    <a:pt x="9351" y="2286"/>
                    <a:pt x="8678" y="3317"/>
                    <a:pt x="7648" y="3361"/>
                  </a:cubicBezTo>
                  <a:lnTo>
                    <a:pt x="2360" y="3361"/>
                  </a:lnTo>
                  <a:cubicBezTo>
                    <a:pt x="1823" y="3361"/>
                    <a:pt x="1330" y="3048"/>
                    <a:pt x="1106" y="2555"/>
                  </a:cubicBezTo>
                  <a:cubicBezTo>
                    <a:pt x="702" y="1614"/>
                    <a:pt x="1374" y="538"/>
                    <a:pt x="2405" y="538"/>
                  </a:cubicBezTo>
                  <a:close/>
                  <a:moveTo>
                    <a:pt x="2585" y="0"/>
                  </a:moveTo>
                  <a:cubicBezTo>
                    <a:pt x="30" y="0"/>
                    <a:pt x="0" y="3855"/>
                    <a:pt x="2584" y="3899"/>
                  </a:cubicBezTo>
                  <a:lnTo>
                    <a:pt x="7379" y="3899"/>
                  </a:lnTo>
                  <a:cubicBezTo>
                    <a:pt x="7394" y="3899"/>
                    <a:pt x="7408" y="3900"/>
                    <a:pt x="7423" y="3900"/>
                  </a:cubicBezTo>
                  <a:cubicBezTo>
                    <a:pt x="9978" y="3900"/>
                    <a:pt x="10008" y="1"/>
                    <a:pt x="7424" y="1"/>
                  </a:cubicBezTo>
                  <a:lnTo>
                    <a:pt x="2629" y="1"/>
                  </a:lnTo>
                  <a:cubicBezTo>
                    <a:pt x="2614" y="1"/>
                    <a:pt x="2599" y="0"/>
                    <a:pt x="2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64;p44"/>
            <p:cNvSpPr/>
            <p:nvPr/>
          </p:nvSpPr>
          <p:spPr>
            <a:xfrm>
              <a:off x="3383886" y="3507688"/>
              <a:ext cx="32595" cy="3259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1121" y="539"/>
                  </a:moveTo>
                  <a:lnTo>
                    <a:pt x="1121" y="1121"/>
                  </a:lnTo>
                  <a:lnTo>
                    <a:pt x="539" y="1121"/>
                  </a:lnTo>
                  <a:lnTo>
                    <a:pt x="539" y="539"/>
                  </a:lnTo>
                  <a:close/>
                  <a:moveTo>
                    <a:pt x="539" y="1"/>
                  </a:moveTo>
                  <a:cubicBezTo>
                    <a:pt x="225" y="1"/>
                    <a:pt x="1" y="225"/>
                    <a:pt x="1" y="539"/>
                  </a:cubicBezTo>
                  <a:lnTo>
                    <a:pt x="1" y="1121"/>
                  </a:lnTo>
                  <a:cubicBezTo>
                    <a:pt x="1" y="1390"/>
                    <a:pt x="225" y="1659"/>
                    <a:pt x="539" y="1659"/>
                  </a:cubicBezTo>
                  <a:lnTo>
                    <a:pt x="1121" y="1659"/>
                  </a:lnTo>
                  <a:cubicBezTo>
                    <a:pt x="1390" y="1659"/>
                    <a:pt x="1659" y="1390"/>
                    <a:pt x="1659" y="1121"/>
                  </a:cubicBezTo>
                  <a:lnTo>
                    <a:pt x="1659" y="539"/>
                  </a:lnTo>
                  <a:cubicBezTo>
                    <a:pt x="1659" y="225"/>
                    <a:pt x="1390" y="1"/>
                    <a:pt x="1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65;p44"/>
            <p:cNvSpPr/>
            <p:nvPr/>
          </p:nvSpPr>
          <p:spPr>
            <a:xfrm>
              <a:off x="3460492" y="3507688"/>
              <a:ext cx="33460" cy="32595"/>
            </a:xfrm>
            <a:custGeom>
              <a:avLst/>
              <a:gdLst/>
              <a:ahLst/>
              <a:cxnLst/>
              <a:rect l="l" t="t" r="r" b="b"/>
              <a:pathLst>
                <a:path w="1703" h="1659" extrusionOk="0">
                  <a:moveTo>
                    <a:pt x="1120" y="539"/>
                  </a:moveTo>
                  <a:lnTo>
                    <a:pt x="1120" y="1121"/>
                  </a:lnTo>
                  <a:lnTo>
                    <a:pt x="583" y="1121"/>
                  </a:lnTo>
                  <a:lnTo>
                    <a:pt x="583" y="539"/>
                  </a:lnTo>
                  <a:close/>
                  <a:moveTo>
                    <a:pt x="583" y="1"/>
                  </a:moveTo>
                  <a:cubicBezTo>
                    <a:pt x="269" y="1"/>
                    <a:pt x="0" y="225"/>
                    <a:pt x="0" y="539"/>
                  </a:cubicBezTo>
                  <a:lnTo>
                    <a:pt x="0" y="1121"/>
                  </a:lnTo>
                  <a:cubicBezTo>
                    <a:pt x="0" y="1390"/>
                    <a:pt x="269" y="1659"/>
                    <a:pt x="583" y="1659"/>
                  </a:cubicBezTo>
                  <a:lnTo>
                    <a:pt x="1120" y="1659"/>
                  </a:lnTo>
                  <a:cubicBezTo>
                    <a:pt x="1434" y="1659"/>
                    <a:pt x="1703" y="1390"/>
                    <a:pt x="1703" y="1121"/>
                  </a:cubicBezTo>
                  <a:lnTo>
                    <a:pt x="1703" y="539"/>
                  </a:lnTo>
                  <a:cubicBezTo>
                    <a:pt x="1703" y="225"/>
                    <a:pt x="143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66;p44"/>
            <p:cNvSpPr/>
            <p:nvPr/>
          </p:nvSpPr>
          <p:spPr>
            <a:xfrm>
              <a:off x="3383886" y="3629856"/>
              <a:ext cx="110065" cy="122620"/>
            </a:xfrm>
            <a:custGeom>
              <a:avLst/>
              <a:gdLst/>
              <a:ahLst/>
              <a:cxnLst/>
              <a:rect l="l" t="t" r="r" b="b"/>
              <a:pathLst>
                <a:path w="5602" h="6241" extrusionOk="0">
                  <a:moveTo>
                    <a:pt x="3093" y="863"/>
                  </a:moveTo>
                  <a:lnTo>
                    <a:pt x="5019" y="1983"/>
                  </a:lnTo>
                  <a:lnTo>
                    <a:pt x="5019" y="2028"/>
                  </a:lnTo>
                  <a:lnTo>
                    <a:pt x="5019" y="4268"/>
                  </a:lnTo>
                  <a:lnTo>
                    <a:pt x="3093" y="5389"/>
                  </a:lnTo>
                  <a:lnTo>
                    <a:pt x="3048" y="5389"/>
                  </a:lnTo>
                  <a:lnTo>
                    <a:pt x="1121" y="4268"/>
                  </a:lnTo>
                  <a:lnTo>
                    <a:pt x="1121" y="2028"/>
                  </a:lnTo>
                  <a:lnTo>
                    <a:pt x="1121" y="1983"/>
                  </a:lnTo>
                  <a:lnTo>
                    <a:pt x="3048" y="863"/>
                  </a:lnTo>
                  <a:close/>
                  <a:moveTo>
                    <a:pt x="2779" y="0"/>
                  </a:moveTo>
                  <a:cubicBezTo>
                    <a:pt x="2656" y="0"/>
                    <a:pt x="2533" y="34"/>
                    <a:pt x="2421" y="101"/>
                  </a:cubicBezTo>
                  <a:lnTo>
                    <a:pt x="314" y="1311"/>
                  </a:lnTo>
                  <a:cubicBezTo>
                    <a:pt x="135" y="1445"/>
                    <a:pt x="1" y="1669"/>
                    <a:pt x="1" y="1938"/>
                  </a:cubicBezTo>
                  <a:lnTo>
                    <a:pt x="1" y="4358"/>
                  </a:lnTo>
                  <a:cubicBezTo>
                    <a:pt x="1" y="4582"/>
                    <a:pt x="135" y="4806"/>
                    <a:pt x="314" y="4941"/>
                  </a:cubicBezTo>
                  <a:lnTo>
                    <a:pt x="2421" y="6150"/>
                  </a:lnTo>
                  <a:cubicBezTo>
                    <a:pt x="2555" y="6240"/>
                    <a:pt x="2645" y="6240"/>
                    <a:pt x="2779" y="6240"/>
                  </a:cubicBezTo>
                  <a:cubicBezTo>
                    <a:pt x="2913" y="6240"/>
                    <a:pt x="3003" y="6240"/>
                    <a:pt x="3137" y="6150"/>
                  </a:cubicBezTo>
                  <a:lnTo>
                    <a:pt x="5244" y="4941"/>
                  </a:lnTo>
                  <a:cubicBezTo>
                    <a:pt x="5423" y="4806"/>
                    <a:pt x="5557" y="4582"/>
                    <a:pt x="5602" y="4358"/>
                  </a:cubicBezTo>
                  <a:lnTo>
                    <a:pt x="5602" y="1938"/>
                  </a:lnTo>
                  <a:cubicBezTo>
                    <a:pt x="5557" y="1669"/>
                    <a:pt x="5423" y="1445"/>
                    <a:pt x="5244" y="1311"/>
                  </a:cubicBezTo>
                  <a:lnTo>
                    <a:pt x="3137" y="101"/>
                  </a:lnTo>
                  <a:cubicBezTo>
                    <a:pt x="3025" y="34"/>
                    <a:pt x="2902" y="0"/>
                    <a:pt x="2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7;p44"/>
            <p:cNvSpPr/>
            <p:nvPr/>
          </p:nvSpPr>
          <p:spPr>
            <a:xfrm>
              <a:off x="3415578" y="3672334"/>
              <a:ext cx="46682" cy="12515"/>
            </a:xfrm>
            <a:custGeom>
              <a:avLst/>
              <a:gdLst/>
              <a:ahLst/>
              <a:cxnLst/>
              <a:rect l="l" t="t" r="r" b="b"/>
              <a:pathLst>
                <a:path w="2376" h="637" extrusionOk="0">
                  <a:moveTo>
                    <a:pt x="359" y="0"/>
                  </a:moveTo>
                  <a:cubicBezTo>
                    <a:pt x="135" y="0"/>
                    <a:pt x="1" y="180"/>
                    <a:pt x="1" y="359"/>
                  </a:cubicBezTo>
                  <a:cubicBezTo>
                    <a:pt x="1" y="494"/>
                    <a:pt x="103" y="630"/>
                    <a:pt x="231" y="630"/>
                  </a:cubicBezTo>
                  <a:cubicBezTo>
                    <a:pt x="272" y="630"/>
                    <a:pt x="316" y="616"/>
                    <a:pt x="359" y="583"/>
                  </a:cubicBezTo>
                  <a:lnTo>
                    <a:pt x="2017" y="583"/>
                  </a:lnTo>
                  <a:cubicBezTo>
                    <a:pt x="2067" y="620"/>
                    <a:pt x="2116" y="637"/>
                    <a:pt x="2162" y="637"/>
                  </a:cubicBezTo>
                  <a:cubicBezTo>
                    <a:pt x="2282" y="637"/>
                    <a:pt x="2376" y="521"/>
                    <a:pt x="2376" y="359"/>
                  </a:cubicBezTo>
                  <a:cubicBezTo>
                    <a:pt x="2331" y="180"/>
                    <a:pt x="2197" y="0"/>
                    <a:pt x="2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8;p44"/>
            <p:cNvSpPr/>
            <p:nvPr/>
          </p:nvSpPr>
          <p:spPr>
            <a:xfrm>
              <a:off x="3415578" y="3694339"/>
              <a:ext cx="46682" cy="13734"/>
            </a:xfrm>
            <a:custGeom>
              <a:avLst/>
              <a:gdLst/>
              <a:ahLst/>
              <a:cxnLst/>
              <a:rect l="l" t="t" r="r" b="b"/>
              <a:pathLst>
                <a:path w="2376" h="699" extrusionOk="0">
                  <a:moveTo>
                    <a:pt x="359" y="1"/>
                  </a:moveTo>
                  <a:cubicBezTo>
                    <a:pt x="180" y="90"/>
                    <a:pt x="46" y="269"/>
                    <a:pt x="1" y="449"/>
                  </a:cubicBezTo>
                  <a:cubicBezTo>
                    <a:pt x="1" y="592"/>
                    <a:pt x="74" y="698"/>
                    <a:pt x="174" y="698"/>
                  </a:cubicBezTo>
                  <a:cubicBezTo>
                    <a:pt x="230" y="698"/>
                    <a:pt x="295" y="664"/>
                    <a:pt x="359" y="583"/>
                  </a:cubicBezTo>
                  <a:lnTo>
                    <a:pt x="2017" y="583"/>
                  </a:lnTo>
                  <a:cubicBezTo>
                    <a:pt x="2082" y="664"/>
                    <a:pt x="2147" y="698"/>
                    <a:pt x="2203" y="698"/>
                  </a:cubicBezTo>
                  <a:cubicBezTo>
                    <a:pt x="2303" y="698"/>
                    <a:pt x="2376" y="592"/>
                    <a:pt x="2376" y="449"/>
                  </a:cubicBezTo>
                  <a:cubicBezTo>
                    <a:pt x="2331" y="269"/>
                    <a:pt x="2197" y="90"/>
                    <a:pt x="2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>
            <a:spLocks noGrp="1"/>
          </p:cNvSpPr>
          <p:nvPr>
            <p:ph type="ctrTitle"/>
          </p:nvPr>
        </p:nvSpPr>
        <p:spPr>
          <a:xfrm>
            <a:off x="3340851" y="56850"/>
            <a:ext cx="3584700" cy="9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</a:rPr>
              <a:t>Naš tim</a:t>
            </a:r>
            <a:endParaRPr sz="4400" b="0" dirty="0">
              <a:solidFill>
                <a:schemeClr val="lt1"/>
              </a:solidFill>
            </a:endParaRPr>
          </a:p>
        </p:txBody>
      </p:sp>
      <p:sp>
        <p:nvSpPr>
          <p:cNvPr id="413" name="Google Shape;413;p35"/>
          <p:cNvSpPr/>
          <p:nvPr/>
        </p:nvSpPr>
        <p:spPr>
          <a:xfrm rot="2036805">
            <a:off x="8441180" y="-25304"/>
            <a:ext cx="474663" cy="663137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5"/>
          <p:cNvSpPr txBox="1">
            <a:spLocks noGrp="1"/>
          </p:cNvSpPr>
          <p:nvPr>
            <p:ph type="ctrTitle"/>
          </p:nvPr>
        </p:nvSpPr>
        <p:spPr>
          <a:xfrm>
            <a:off x="2298529" y="510225"/>
            <a:ext cx="4820244" cy="7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</a:rPr>
              <a:t>Prva tehnička škola </a:t>
            </a:r>
            <a:r>
              <a:rPr lang="en" sz="2400" dirty="0">
                <a:solidFill>
                  <a:schemeClr val="lt1"/>
                </a:solidFill>
              </a:rPr>
              <a:t>Kragujevac</a:t>
            </a:r>
            <a:endParaRPr sz="2000" b="0" dirty="0">
              <a:solidFill>
                <a:schemeClr val="lt1"/>
              </a:solidFill>
            </a:endParaRPr>
          </a:p>
        </p:txBody>
      </p:sp>
      <p:sp>
        <p:nvSpPr>
          <p:cNvPr id="415" name="Google Shape;415;p35"/>
          <p:cNvSpPr/>
          <p:nvPr/>
        </p:nvSpPr>
        <p:spPr>
          <a:xfrm rot="183697">
            <a:off x="219912" y="74801"/>
            <a:ext cx="388075" cy="542167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6" name="Google Shape;416;p35"/>
          <p:cNvCxnSpPr/>
          <p:nvPr/>
        </p:nvCxnSpPr>
        <p:spPr>
          <a:xfrm>
            <a:off x="6450" y="666750"/>
            <a:ext cx="2397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7" name="Google Shape;417;p35"/>
          <p:cNvCxnSpPr/>
          <p:nvPr/>
        </p:nvCxnSpPr>
        <p:spPr>
          <a:xfrm>
            <a:off x="6746700" y="666750"/>
            <a:ext cx="2397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8" name="Google Shape;418;p35" title="IMG_3636.PNG"/>
          <p:cNvPicPr preferRelativeResize="0"/>
          <p:nvPr/>
        </p:nvPicPr>
        <p:blipFill rotWithShape="1">
          <a:blip r:embed="rId3">
            <a:alphaModFix/>
          </a:blip>
          <a:srcRect t="28429" b="19681"/>
          <a:stretch/>
        </p:blipFill>
        <p:spPr>
          <a:xfrm>
            <a:off x="1460300" y="1408871"/>
            <a:ext cx="1985100" cy="2239500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9" name="Google Shape;419;p35" title="IMG_3635.jpg"/>
          <p:cNvPicPr preferRelativeResize="0"/>
          <p:nvPr/>
        </p:nvPicPr>
        <p:blipFill rotWithShape="1">
          <a:blip r:embed="rId4">
            <a:alphaModFix/>
          </a:blip>
          <a:srcRect t="10052" b="17683"/>
          <a:stretch/>
        </p:blipFill>
        <p:spPr>
          <a:xfrm>
            <a:off x="5353425" y="1408871"/>
            <a:ext cx="2031000" cy="2267100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0" name="Google Shape;420;p35"/>
          <p:cNvSpPr txBox="1">
            <a:spLocks noGrp="1"/>
          </p:cNvSpPr>
          <p:nvPr>
            <p:ph type="ctrTitle"/>
          </p:nvPr>
        </p:nvSpPr>
        <p:spPr>
          <a:xfrm>
            <a:off x="1163700" y="3976568"/>
            <a:ext cx="2480100" cy="62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</a:rPr>
              <a:t>Marko Smolović </a:t>
            </a:r>
            <a:r>
              <a:rPr lang="en" sz="1800" dirty="0">
                <a:solidFill>
                  <a:schemeClr val="lt1"/>
                </a:solidFill>
              </a:rPr>
              <a:t>IV4e</a:t>
            </a:r>
            <a:endParaRPr sz="1600" b="0" dirty="0">
              <a:solidFill>
                <a:schemeClr val="lt1"/>
              </a:solidFill>
            </a:endParaRPr>
          </a:p>
        </p:txBody>
      </p:sp>
      <p:sp>
        <p:nvSpPr>
          <p:cNvPr id="421" name="Google Shape;421;p35"/>
          <p:cNvSpPr txBox="1">
            <a:spLocks noGrp="1"/>
          </p:cNvSpPr>
          <p:nvPr>
            <p:ph type="ctrTitle"/>
          </p:nvPr>
        </p:nvSpPr>
        <p:spPr>
          <a:xfrm>
            <a:off x="5962691" y="3519244"/>
            <a:ext cx="1724100" cy="6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Mentor</a:t>
            </a:r>
            <a:endParaRPr sz="1600" b="0" dirty="0">
              <a:solidFill>
                <a:schemeClr val="lt1"/>
              </a:solidFill>
            </a:endParaRPr>
          </a:p>
        </p:txBody>
      </p:sp>
      <p:sp>
        <p:nvSpPr>
          <p:cNvPr id="422" name="Google Shape;422;p35"/>
          <p:cNvSpPr txBox="1">
            <a:spLocks noGrp="1"/>
          </p:cNvSpPr>
          <p:nvPr>
            <p:ph type="ctrTitle"/>
          </p:nvPr>
        </p:nvSpPr>
        <p:spPr>
          <a:xfrm>
            <a:off x="5252250" y="3981843"/>
            <a:ext cx="2693100" cy="620400"/>
          </a:xfrm>
          <a:prstGeom prst="rect">
            <a:avLst/>
          </a:prstGeom>
          <a:ln>
            <a:noFill/>
          </a:ln>
        </p:spPr>
        <p:txBody>
          <a:bodyPr spcFirstLastPara="1" wrap="square" lIns="11430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Prof.</a:t>
            </a:r>
            <a:r>
              <a:rPr lang="en" sz="1800" dirty="0">
                <a:solidFill>
                  <a:schemeClr val="lt2"/>
                </a:solidFill>
              </a:rPr>
              <a:t> </a:t>
            </a:r>
            <a:r>
              <a:rPr lang="en" sz="1800" dirty="0">
                <a:solidFill>
                  <a:schemeClr val="tx2"/>
                </a:solidFill>
              </a:rPr>
              <a:t>Nemanja Veljović</a:t>
            </a:r>
            <a:endParaRPr sz="1600" b="0" dirty="0">
              <a:solidFill>
                <a:schemeClr val="tx2"/>
              </a:solidFill>
            </a:endParaRPr>
          </a:p>
        </p:txBody>
      </p:sp>
      <p:sp>
        <p:nvSpPr>
          <p:cNvPr id="423" name="Google Shape;423;p35"/>
          <p:cNvSpPr txBox="1">
            <a:spLocks noGrp="1"/>
          </p:cNvSpPr>
          <p:nvPr>
            <p:ph type="ctrTitle"/>
          </p:nvPr>
        </p:nvSpPr>
        <p:spPr>
          <a:xfrm>
            <a:off x="1892387" y="3513969"/>
            <a:ext cx="1148840" cy="6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Učenik</a:t>
            </a:r>
            <a:endParaRPr sz="1600" b="0" dirty="0">
              <a:solidFill>
                <a:schemeClr val="lt1"/>
              </a:solidFill>
            </a:endParaRPr>
          </a:p>
        </p:txBody>
      </p:sp>
      <p:pic>
        <p:nvPicPr>
          <p:cNvPr id="424" name="Google Shape;42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0363" y="2655325"/>
            <a:ext cx="698100" cy="69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" name="Google Shape;425;p35"/>
          <p:cNvCxnSpPr/>
          <p:nvPr/>
        </p:nvCxnSpPr>
        <p:spPr>
          <a:xfrm>
            <a:off x="3308500" y="4785450"/>
            <a:ext cx="2397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6" name="Google Shape;426;p35"/>
          <p:cNvCxnSpPr/>
          <p:nvPr/>
        </p:nvCxnSpPr>
        <p:spPr>
          <a:xfrm>
            <a:off x="3308500" y="4946075"/>
            <a:ext cx="2397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7" name="Google Shape;427;p35"/>
          <p:cNvCxnSpPr/>
          <p:nvPr/>
        </p:nvCxnSpPr>
        <p:spPr>
          <a:xfrm>
            <a:off x="3308500" y="5098475"/>
            <a:ext cx="2397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 txBox="1">
            <a:spLocks noGrp="1"/>
          </p:cNvSpPr>
          <p:nvPr>
            <p:ph type="title"/>
          </p:nvPr>
        </p:nvSpPr>
        <p:spPr>
          <a:xfrm>
            <a:off x="0" y="1471365"/>
            <a:ext cx="4794271" cy="1508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>
                <a:solidFill>
                  <a:schemeClr val="lt2"/>
                </a:solidFill>
              </a:rPr>
              <a:t>ENVIROBOT</a:t>
            </a:r>
            <a:r>
              <a:rPr lang="en" sz="3900" dirty="0"/>
              <a:t> SA VISION SISTEMOM</a:t>
            </a:r>
            <a:endParaRPr sz="3900" b="0" dirty="0"/>
          </a:p>
        </p:txBody>
      </p:sp>
      <p:sp>
        <p:nvSpPr>
          <p:cNvPr id="433" name="Google Shape;433;p36"/>
          <p:cNvSpPr/>
          <p:nvPr/>
        </p:nvSpPr>
        <p:spPr>
          <a:xfrm>
            <a:off x="4674473" y="2591155"/>
            <a:ext cx="3755874" cy="1975250"/>
          </a:xfrm>
          <a:custGeom>
            <a:avLst/>
            <a:gdLst/>
            <a:ahLst/>
            <a:cxnLst/>
            <a:rect l="l" t="t" r="r" b="b"/>
            <a:pathLst>
              <a:path w="209884" h="110380" extrusionOk="0">
                <a:moveTo>
                  <a:pt x="104942" y="1"/>
                </a:moveTo>
                <a:cubicBezTo>
                  <a:pt x="80483" y="1"/>
                  <a:pt x="56024" y="5388"/>
                  <a:pt x="37361" y="16162"/>
                </a:cubicBezTo>
                <a:cubicBezTo>
                  <a:pt x="1" y="37711"/>
                  <a:pt x="1" y="72669"/>
                  <a:pt x="37361" y="94218"/>
                </a:cubicBezTo>
                <a:cubicBezTo>
                  <a:pt x="56024" y="104992"/>
                  <a:pt x="80483" y="110380"/>
                  <a:pt x="104942" y="110380"/>
                </a:cubicBezTo>
                <a:cubicBezTo>
                  <a:pt x="129401" y="110380"/>
                  <a:pt x="153860" y="104992"/>
                  <a:pt x="172524" y="94218"/>
                </a:cubicBezTo>
                <a:cubicBezTo>
                  <a:pt x="209884" y="72669"/>
                  <a:pt x="209884" y="37711"/>
                  <a:pt x="172524" y="16162"/>
                </a:cubicBezTo>
                <a:cubicBezTo>
                  <a:pt x="153860" y="5388"/>
                  <a:pt x="129401" y="1"/>
                  <a:pt x="1049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"/>
          <p:cNvSpPr/>
          <p:nvPr/>
        </p:nvSpPr>
        <p:spPr>
          <a:xfrm>
            <a:off x="6099325" y="3426544"/>
            <a:ext cx="922273" cy="485402"/>
          </a:xfrm>
          <a:custGeom>
            <a:avLst/>
            <a:gdLst/>
            <a:ahLst/>
            <a:cxnLst/>
            <a:rect l="l" t="t" r="r" b="b"/>
            <a:pathLst>
              <a:path w="51538" h="27125" extrusionOk="0">
                <a:moveTo>
                  <a:pt x="25753" y="1"/>
                </a:moveTo>
                <a:cubicBezTo>
                  <a:pt x="19754" y="1"/>
                  <a:pt x="13753" y="1318"/>
                  <a:pt x="9174" y="3966"/>
                </a:cubicBezTo>
                <a:cubicBezTo>
                  <a:pt x="1" y="9270"/>
                  <a:pt x="1" y="17876"/>
                  <a:pt x="9174" y="23146"/>
                </a:cubicBezTo>
                <a:cubicBezTo>
                  <a:pt x="13761" y="25798"/>
                  <a:pt x="19765" y="27124"/>
                  <a:pt x="25769" y="27124"/>
                </a:cubicBezTo>
                <a:cubicBezTo>
                  <a:pt x="31773" y="27124"/>
                  <a:pt x="37778" y="25798"/>
                  <a:pt x="42364" y="23146"/>
                </a:cubicBezTo>
                <a:cubicBezTo>
                  <a:pt x="51538" y="17843"/>
                  <a:pt x="51538" y="9270"/>
                  <a:pt x="42364" y="3966"/>
                </a:cubicBezTo>
                <a:cubicBezTo>
                  <a:pt x="37787" y="1327"/>
                  <a:pt x="31771" y="1"/>
                  <a:pt x="25753" y="1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6"/>
          <p:cNvSpPr/>
          <p:nvPr/>
        </p:nvSpPr>
        <p:spPr>
          <a:xfrm>
            <a:off x="5545976" y="3864327"/>
            <a:ext cx="560543" cy="324150"/>
          </a:xfrm>
          <a:custGeom>
            <a:avLst/>
            <a:gdLst/>
            <a:ahLst/>
            <a:cxnLst/>
            <a:rect l="l" t="t" r="r" b="b"/>
            <a:pathLst>
              <a:path w="31324" h="18114" extrusionOk="0">
                <a:moveTo>
                  <a:pt x="15674" y="0"/>
                </a:moveTo>
                <a:cubicBezTo>
                  <a:pt x="11667" y="0"/>
                  <a:pt x="7656" y="884"/>
                  <a:pt x="4571" y="2652"/>
                </a:cubicBezTo>
                <a:cubicBezTo>
                  <a:pt x="1535" y="4420"/>
                  <a:pt x="1" y="6755"/>
                  <a:pt x="1" y="9057"/>
                </a:cubicBezTo>
                <a:cubicBezTo>
                  <a:pt x="1" y="11358"/>
                  <a:pt x="1535" y="13693"/>
                  <a:pt x="4571" y="15461"/>
                </a:cubicBezTo>
                <a:cubicBezTo>
                  <a:pt x="7639" y="17229"/>
                  <a:pt x="11651" y="18113"/>
                  <a:pt x="15662" y="18113"/>
                </a:cubicBezTo>
                <a:cubicBezTo>
                  <a:pt x="19673" y="18113"/>
                  <a:pt x="23684" y="17229"/>
                  <a:pt x="26753" y="15461"/>
                </a:cubicBezTo>
                <a:cubicBezTo>
                  <a:pt x="29789" y="13693"/>
                  <a:pt x="31323" y="11358"/>
                  <a:pt x="31323" y="9057"/>
                </a:cubicBezTo>
                <a:cubicBezTo>
                  <a:pt x="31323" y="6755"/>
                  <a:pt x="29822" y="4420"/>
                  <a:pt x="26753" y="2652"/>
                </a:cubicBezTo>
                <a:cubicBezTo>
                  <a:pt x="23684" y="884"/>
                  <a:pt x="19681" y="0"/>
                  <a:pt x="15674" y="0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6"/>
          <p:cNvSpPr/>
          <p:nvPr/>
        </p:nvSpPr>
        <p:spPr>
          <a:xfrm>
            <a:off x="5565678" y="3139955"/>
            <a:ext cx="696026" cy="401743"/>
          </a:xfrm>
          <a:custGeom>
            <a:avLst/>
            <a:gdLst/>
            <a:ahLst/>
            <a:cxnLst/>
            <a:rect l="l" t="t" r="r" b="b"/>
            <a:pathLst>
              <a:path w="38895" h="22450" extrusionOk="0">
                <a:moveTo>
                  <a:pt x="19448" y="0"/>
                </a:moveTo>
                <a:lnTo>
                  <a:pt x="0" y="11241"/>
                </a:lnTo>
                <a:lnTo>
                  <a:pt x="19448" y="22450"/>
                </a:lnTo>
                <a:lnTo>
                  <a:pt x="38895" y="11241"/>
                </a:lnTo>
                <a:lnTo>
                  <a:pt x="19448" y="0"/>
                </a:ln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4937116" y="3473035"/>
            <a:ext cx="782584" cy="451885"/>
          </a:xfrm>
          <a:custGeom>
            <a:avLst/>
            <a:gdLst/>
            <a:ahLst/>
            <a:cxnLst/>
            <a:rect l="l" t="t" r="r" b="b"/>
            <a:pathLst>
              <a:path w="43732" h="25252" extrusionOk="0">
                <a:moveTo>
                  <a:pt x="27387" y="0"/>
                </a:moveTo>
                <a:lnTo>
                  <a:pt x="0" y="15812"/>
                </a:lnTo>
                <a:lnTo>
                  <a:pt x="16312" y="25252"/>
                </a:lnTo>
                <a:lnTo>
                  <a:pt x="43732" y="9441"/>
                </a:lnTo>
                <a:lnTo>
                  <a:pt x="27387" y="0"/>
                </a:ln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6"/>
          <p:cNvSpPr/>
          <p:nvPr/>
        </p:nvSpPr>
        <p:spPr>
          <a:xfrm>
            <a:off x="7662078" y="3427063"/>
            <a:ext cx="455481" cy="262681"/>
          </a:xfrm>
          <a:custGeom>
            <a:avLst/>
            <a:gdLst/>
            <a:ahLst/>
            <a:cxnLst/>
            <a:rect l="l" t="t" r="r" b="b"/>
            <a:pathLst>
              <a:path w="25453" h="14679" extrusionOk="0">
                <a:moveTo>
                  <a:pt x="12743" y="1"/>
                </a:moveTo>
                <a:lnTo>
                  <a:pt x="1" y="7340"/>
                </a:lnTo>
                <a:lnTo>
                  <a:pt x="12743" y="14678"/>
                </a:lnTo>
                <a:lnTo>
                  <a:pt x="25452" y="7340"/>
                </a:lnTo>
                <a:lnTo>
                  <a:pt x="12743" y="1"/>
                </a:ln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6"/>
          <p:cNvSpPr/>
          <p:nvPr/>
        </p:nvSpPr>
        <p:spPr>
          <a:xfrm>
            <a:off x="7018001" y="3686128"/>
            <a:ext cx="831527" cy="499056"/>
          </a:xfrm>
          <a:custGeom>
            <a:avLst/>
            <a:gdLst/>
            <a:ahLst/>
            <a:cxnLst/>
            <a:rect l="l" t="t" r="r" b="b"/>
            <a:pathLst>
              <a:path w="46467" h="27888" extrusionOk="0">
                <a:moveTo>
                  <a:pt x="23221" y="11985"/>
                </a:moveTo>
                <a:cubicBezTo>
                  <a:pt x="25293" y="11985"/>
                  <a:pt x="27370" y="12460"/>
                  <a:pt x="29288" y="13411"/>
                </a:cubicBezTo>
                <a:cubicBezTo>
                  <a:pt x="30656" y="14178"/>
                  <a:pt x="31423" y="15212"/>
                  <a:pt x="31423" y="16179"/>
                </a:cubicBezTo>
                <a:cubicBezTo>
                  <a:pt x="31423" y="17147"/>
                  <a:pt x="30656" y="18147"/>
                  <a:pt x="29288" y="18914"/>
                </a:cubicBezTo>
                <a:cubicBezTo>
                  <a:pt x="27370" y="19882"/>
                  <a:pt x="25293" y="20366"/>
                  <a:pt x="23221" y="20366"/>
                </a:cubicBezTo>
                <a:cubicBezTo>
                  <a:pt x="21149" y="20366"/>
                  <a:pt x="19081" y="19882"/>
                  <a:pt x="17179" y="18914"/>
                </a:cubicBezTo>
                <a:cubicBezTo>
                  <a:pt x="15812" y="18147"/>
                  <a:pt x="15044" y="17147"/>
                  <a:pt x="15044" y="16179"/>
                </a:cubicBezTo>
                <a:cubicBezTo>
                  <a:pt x="15044" y="15212"/>
                  <a:pt x="15812" y="14178"/>
                  <a:pt x="17179" y="13411"/>
                </a:cubicBezTo>
                <a:cubicBezTo>
                  <a:pt x="19081" y="12460"/>
                  <a:pt x="21149" y="11985"/>
                  <a:pt x="23221" y="11985"/>
                </a:cubicBezTo>
                <a:close/>
                <a:moveTo>
                  <a:pt x="20282" y="1"/>
                </a:moveTo>
                <a:cubicBezTo>
                  <a:pt x="19381" y="1"/>
                  <a:pt x="18614" y="635"/>
                  <a:pt x="18447" y="1502"/>
                </a:cubicBezTo>
                <a:lnTo>
                  <a:pt x="18047" y="3770"/>
                </a:lnTo>
                <a:cubicBezTo>
                  <a:pt x="17079" y="3937"/>
                  <a:pt x="16112" y="4171"/>
                  <a:pt x="15178" y="4471"/>
                </a:cubicBezTo>
                <a:lnTo>
                  <a:pt x="15078" y="4471"/>
                </a:lnTo>
                <a:lnTo>
                  <a:pt x="11108" y="2636"/>
                </a:lnTo>
                <a:cubicBezTo>
                  <a:pt x="10808" y="2503"/>
                  <a:pt x="10508" y="2436"/>
                  <a:pt x="10174" y="2436"/>
                </a:cubicBezTo>
                <a:cubicBezTo>
                  <a:pt x="9774" y="2436"/>
                  <a:pt x="9407" y="2536"/>
                  <a:pt x="9040" y="2736"/>
                </a:cubicBezTo>
                <a:lnTo>
                  <a:pt x="5104" y="5005"/>
                </a:lnTo>
                <a:cubicBezTo>
                  <a:pt x="4037" y="5572"/>
                  <a:pt x="3970" y="7039"/>
                  <a:pt x="4971" y="7706"/>
                </a:cubicBezTo>
                <a:lnTo>
                  <a:pt x="7372" y="9441"/>
                </a:lnTo>
                <a:cubicBezTo>
                  <a:pt x="7139" y="9708"/>
                  <a:pt x="6939" y="10008"/>
                  <a:pt x="6772" y="10342"/>
                </a:cubicBezTo>
                <a:lnTo>
                  <a:pt x="1702" y="10642"/>
                </a:lnTo>
                <a:cubicBezTo>
                  <a:pt x="734" y="10709"/>
                  <a:pt x="0" y="11509"/>
                  <a:pt x="0" y="12477"/>
                </a:cubicBezTo>
                <a:lnTo>
                  <a:pt x="0" y="15412"/>
                </a:lnTo>
                <a:cubicBezTo>
                  <a:pt x="0" y="16346"/>
                  <a:pt x="734" y="17147"/>
                  <a:pt x="1702" y="17213"/>
                </a:cubicBezTo>
                <a:lnTo>
                  <a:pt x="6772" y="17547"/>
                </a:lnTo>
                <a:cubicBezTo>
                  <a:pt x="6939" y="17847"/>
                  <a:pt x="7139" y="18147"/>
                  <a:pt x="7372" y="18447"/>
                </a:cubicBezTo>
                <a:lnTo>
                  <a:pt x="4971" y="20182"/>
                </a:lnTo>
                <a:cubicBezTo>
                  <a:pt x="3970" y="20816"/>
                  <a:pt x="4037" y="22284"/>
                  <a:pt x="5104" y="22851"/>
                </a:cubicBezTo>
                <a:lnTo>
                  <a:pt x="9040" y="25152"/>
                </a:lnTo>
                <a:cubicBezTo>
                  <a:pt x="9407" y="25319"/>
                  <a:pt x="9774" y="25419"/>
                  <a:pt x="10174" y="25419"/>
                </a:cubicBezTo>
                <a:cubicBezTo>
                  <a:pt x="10508" y="25419"/>
                  <a:pt x="10808" y="25352"/>
                  <a:pt x="11108" y="25252"/>
                </a:cubicBezTo>
                <a:lnTo>
                  <a:pt x="15078" y="23384"/>
                </a:lnTo>
                <a:lnTo>
                  <a:pt x="15111" y="23384"/>
                </a:lnTo>
                <a:cubicBezTo>
                  <a:pt x="16079" y="23685"/>
                  <a:pt x="17046" y="23918"/>
                  <a:pt x="18047" y="24085"/>
                </a:cubicBezTo>
                <a:lnTo>
                  <a:pt x="18447" y="26353"/>
                </a:lnTo>
                <a:cubicBezTo>
                  <a:pt x="18647" y="27220"/>
                  <a:pt x="19414" y="27854"/>
                  <a:pt x="20315" y="27888"/>
                </a:cubicBezTo>
                <a:lnTo>
                  <a:pt x="26152" y="27888"/>
                </a:lnTo>
                <a:cubicBezTo>
                  <a:pt x="27053" y="27888"/>
                  <a:pt x="27820" y="27254"/>
                  <a:pt x="28020" y="26353"/>
                </a:cubicBezTo>
                <a:lnTo>
                  <a:pt x="28421" y="24118"/>
                </a:lnTo>
                <a:cubicBezTo>
                  <a:pt x="29388" y="23918"/>
                  <a:pt x="30355" y="23685"/>
                  <a:pt x="31289" y="23418"/>
                </a:cubicBezTo>
                <a:lnTo>
                  <a:pt x="31356" y="23418"/>
                </a:lnTo>
                <a:lnTo>
                  <a:pt x="35359" y="25252"/>
                </a:lnTo>
                <a:cubicBezTo>
                  <a:pt x="35626" y="25386"/>
                  <a:pt x="35959" y="25453"/>
                  <a:pt x="36293" y="25453"/>
                </a:cubicBezTo>
                <a:cubicBezTo>
                  <a:pt x="36660" y="25453"/>
                  <a:pt x="37060" y="25352"/>
                  <a:pt x="37394" y="25152"/>
                </a:cubicBezTo>
                <a:lnTo>
                  <a:pt x="41363" y="22851"/>
                </a:lnTo>
                <a:cubicBezTo>
                  <a:pt x="42431" y="22317"/>
                  <a:pt x="42497" y="20849"/>
                  <a:pt x="41497" y="20182"/>
                </a:cubicBezTo>
                <a:lnTo>
                  <a:pt x="39095" y="18447"/>
                </a:lnTo>
                <a:cubicBezTo>
                  <a:pt x="39328" y="18147"/>
                  <a:pt x="39529" y="17847"/>
                  <a:pt x="39695" y="17547"/>
                </a:cubicBezTo>
                <a:lnTo>
                  <a:pt x="44766" y="17213"/>
                </a:lnTo>
                <a:cubicBezTo>
                  <a:pt x="45700" y="17147"/>
                  <a:pt x="46467" y="16379"/>
                  <a:pt x="46467" y="15412"/>
                </a:cubicBezTo>
                <a:lnTo>
                  <a:pt x="46467" y="12477"/>
                </a:lnTo>
                <a:cubicBezTo>
                  <a:pt x="46467" y="11509"/>
                  <a:pt x="45700" y="10709"/>
                  <a:pt x="44766" y="10675"/>
                </a:cubicBezTo>
                <a:lnTo>
                  <a:pt x="39695" y="10342"/>
                </a:lnTo>
                <a:cubicBezTo>
                  <a:pt x="39529" y="10041"/>
                  <a:pt x="39328" y="9708"/>
                  <a:pt x="39095" y="9441"/>
                </a:cubicBezTo>
                <a:lnTo>
                  <a:pt x="41497" y="7706"/>
                </a:lnTo>
                <a:cubicBezTo>
                  <a:pt x="42497" y="7039"/>
                  <a:pt x="42431" y="5572"/>
                  <a:pt x="41363" y="5038"/>
                </a:cubicBezTo>
                <a:lnTo>
                  <a:pt x="37394" y="2736"/>
                </a:lnTo>
                <a:cubicBezTo>
                  <a:pt x="37060" y="2536"/>
                  <a:pt x="36660" y="2436"/>
                  <a:pt x="36293" y="2436"/>
                </a:cubicBezTo>
                <a:cubicBezTo>
                  <a:pt x="35959" y="2436"/>
                  <a:pt x="35626" y="2503"/>
                  <a:pt x="35359" y="2636"/>
                </a:cubicBezTo>
                <a:lnTo>
                  <a:pt x="31356" y="4471"/>
                </a:lnTo>
                <a:lnTo>
                  <a:pt x="31323" y="4471"/>
                </a:lnTo>
                <a:cubicBezTo>
                  <a:pt x="30355" y="4204"/>
                  <a:pt x="29388" y="3937"/>
                  <a:pt x="28387" y="3770"/>
                </a:cubicBezTo>
                <a:lnTo>
                  <a:pt x="27987" y="1502"/>
                </a:lnTo>
                <a:cubicBezTo>
                  <a:pt x="27787" y="635"/>
                  <a:pt x="27020" y="1"/>
                  <a:pt x="26119" y="1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6"/>
          <p:cNvSpPr/>
          <p:nvPr/>
        </p:nvSpPr>
        <p:spPr>
          <a:xfrm>
            <a:off x="6996509" y="3180881"/>
            <a:ext cx="623211" cy="378193"/>
          </a:xfrm>
          <a:custGeom>
            <a:avLst/>
            <a:gdLst/>
            <a:ahLst/>
            <a:cxnLst/>
            <a:rect l="l" t="t" r="r" b="b"/>
            <a:pathLst>
              <a:path w="34826" h="21134" extrusionOk="0">
                <a:moveTo>
                  <a:pt x="17413" y="8221"/>
                </a:moveTo>
                <a:cubicBezTo>
                  <a:pt x="18247" y="8221"/>
                  <a:pt x="19081" y="8321"/>
                  <a:pt x="19915" y="8521"/>
                </a:cubicBezTo>
                <a:cubicBezTo>
                  <a:pt x="20982" y="8721"/>
                  <a:pt x="21983" y="9221"/>
                  <a:pt x="22817" y="9955"/>
                </a:cubicBezTo>
                <a:lnTo>
                  <a:pt x="22950" y="10089"/>
                </a:lnTo>
                <a:cubicBezTo>
                  <a:pt x="22984" y="10122"/>
                  <a:pt x="23017" y="10189"/>
                  <a:pt x="23050" y="10222"/>
                </a:cubicBezTo>
                <a:cubicBezTo>
                  <a:pt x="23117" y="10255"/>
                  <a:pt x="23150" y="10322"/>
                  <a:pt x="23184" y="10355"/>
                </a:cubicBezTo>
                <a:lnTo>
                  <a:pt x="23250" y="10489"/>
                </a:lnTo>
                <a:cubicBezTo>
                  <a:pt x="23551" y="10989"/>
                  <a:pt x="23517" y="11623"/>
                  <a:pt x="23117" y="12090"/>
                </a:cubicBezTo>
                <a:cubicBezTo>
                  <a:pt x="22917" y="12357"/>
                  <a:pt x="22683" y="12590"/>
                  <a:pt x="22417" y="12791"/>
                </a:cubicBezTo>
                <a:cubicBezTo>
                  <a:pt x="22250" y="12891"/>
                  <a:pt x="22083" y="13024"/>
                  <a:pt x="21916" y="13124"/>
                </a:cubicBezTo>
                <a:cubicBezTo>
                  <a:pt x="20606" y="13795"/>
                  <a:pt x="19112" y="14160"/>
                  <a:pt x="17639" y="14160"/>
                </a:cubicBezTo>
                <a:cubicBezTo>
                  <a:pt x="17575" y="14160"/>
                  <a:pt x="17511" y="14160"/>
                  <a:pt x="17446" y="14158"/>
                </a:cubicBezTo>
                <a:cubicBezTo>
                  <a:pt x="16612" y="14158"/>
                  <a:pt x="15778" y="14058"/>
                  <a:pt x="14978" y="13858"/>
                </a:cubicBezTo>
                <a:cubicBezTo>
                  <a:pt x="14277" y="13725"/>
                  <a:pt x="13610" y="13458"/>
                  <a:pt x="12976" y="13124"/>
                </a:cubicBezTo>
                <a:cubicBezTo>
                  <a:pt x="12810" y="13024"/>
                  <a:pt x="12643" y="12924"/>
                  <a:pt x="12509" y="12791"/>
                </a:cubicBezTo>
                <a:cubicBezTo>
                  <a:pt x="12176" y="12590"/>
                  <a:pt x="11876" y="12290"/>
                  <a:pt x="11676" y="11957"/>
                </a:cubicBezTo>
                <a:lnTo>
                  <a:pt x="11575" y="11790"/>
                </a:lnTo>
                <a:lnTo>
                  <a:pt x="11509" y="11690"/>
                </a:lnTo>
                <a:cubicBezTo>
                  <a:pt x="11342" y="11223"/>
                  <a:pt x="11442" y="10689"/>
                  <a:pt x="11742" y="10322"/>
                </a:cubicBezTo>
                <a:cubicBezTo>
                  <a:pt x="12643" y="9055"/>
                  <a:pt x="14911" y="8221"/>
                  <a:pt x="17413" y="8221"/>
                </a:cubicBezTo>
                <a:close/>
                <a:moveTo>
                  <a:pt x="13048" y="1"/>
                </a:moveTo>
                <a:cubicBezTo>
                  <a:pt x="12965" y="1"/>
                  <a:pt x="12871" y="25"/>
                  <a:pt x="12776" y="48"/>
                </a:cubicBezTo>
                <a:lnTo>
                  <a:pt x="8707" y="1015"/>
                </a:lnTo>
                <a:cubicBezTo>
                  <a:pt x="8106" y="1149"/>
                  <a:pt x="7673" y="1649"/>
                  <a:pt x="7606" y="2250"/>
                </a:cubicBezTo>
                <a:lnTo>
                  <a:pt x="7606" y="2283"/>
                </a:lnTo>
                <a:lnTo>
                  <a:pt x="7606" y="2450"/>
                </a:lnTo>
                <a:cubicBezTo>
                  <a:pt x="7606" y="2717"/>
                  <a:pt x="7673" y="2950"/>
                  <a:pt x="7773" y="3150"/>
                </a:cubicBezTo>
                <a:lnTo>
                  <a:pt x="8407" y="4351"/>
                </a:lnTo>
                <a:lnTo>
                  <a:pt x="8206" y="4485"/>
                </a:lnTo>
                <a:cubicBezTo>
                  <a:pt x="7906" y="4651"/>
                  <a:pt x="7606" y="4818"/>
                  <a:pt x="7339" y="5018"/>
                </a:cubicBezTo>
                <a:lnTo>
                  <a:pt x="3636" y="4385"/>
                </a:lnTo>
                <a:lnTo>
                  <a:pt x="3336" y="4385"/>
                </a:lnTo>
                <a:cubicBezTo>
                  <a:pt x="3304" y="4383"/>
                  <a:pt x="3273" y="4382"/>
                  <a:pt x="3241" y="4382"/>
                </a:cubicBezTo>
                <a:cubicBezTo>
                  <a:pt x="2710" y="4382"/>
                  <a:pt x="2217" y="4642"/>
                  <a:pt x="1902" y="5052"/>
                </a:cubicBezTo>
                <a:lnTo>
                  <a:pt x="267" y="7320"/>
                </a:lnTo>
                <a:cubicBezTo>
                  <a:pt x="101" y="7553"/>
                  <a:pt x="1" y="7820"/>
                  <a:pt x="1" y="8087"/>
                </a:cubicBezTo>
                <a:lnTo>
                  <a:pt x="1" y="8187"/>
                </a:lnTo>
                <a:cubicBezTo>
                  <a:pt x="67" y="8821"/>
                  <a:pt x="501" y="9355"/>
                  <a:pt x="1135" y="9522"/>
                </a:cubicBezTo>
                <a:lnTo>
                  <a:pt x="3937" y="10389"/>
                </a:lnTo>
                <a:lnTo>
                  <a:pt x="3937" y="10689"/>
                </a:lnTo>
                <a:lnTo>
                  <a:pt x="1035" y="11590"/>
                </a:lnTo>
                <a:cubicBezTo>
                  <a:pt x="434" y="11790"/>
                  <a:pt x="34" y="12324"/>
                  <a:pt x="34" y="12957"/>
                </a:cubicBezTo>
                <a:cubicBezTo>
                  <a:pt x="34" y="13258"/>
                  <a:pt x="134" y="13591"/>
                  <a:pt x="334" y="13858"/>
                </a:cubicBezTo>
                <a:lnTo>
                  <a:pt x="1835" y="15926"/>
                </a:lnTo>
                <a:cubicBezTo>
                  <a:pt x="2169" y="16426"/>
                  <a:pt x="2736" y="16727"/>
                  <a:pt x="3336" y="16727"/>
                </a:cubicBezTo>
                <a:lnTo>
                  <a:pt x="3603" y="16727"/>
                </a:lnTo>
                <a:lnTo>
                  <a:pt x="7339" y="16093"/>
                </a:lnTo>
                <a:cubicBezTo>
                  <a:pt x="7673" y="16326"/>
                  <a:pt x="8040" y="16560"/>
                  <a:pt x="8407" y="16760"/>
                </a:cubicBezTo>
                <a:lnTo>
                  <a:pt x="7739" y="18061"/>
                </a:lnTo>
                <a:cubicBezTo>
                  <a:pt x="7539" y="18428"/>
                  <a:pt x="7539" y="18895"/>
                  <a:pt x="7739" y="19262"/>
                </a:cubicBezTo>
                <a:cubicBezTo>
                  <a:pt x="7940" y="19696"/>
                  <a:pt x="8340" y="19996"/>
                  <a:pt x="8807" y="20129"/>
                </a:cubicBezTo>
                <a:lnTo>
                  <a:pt x="12743" y="21097"/>
                </a:lnTo>
                <a:cubicBezTo>
                  <a:pt x="12910" y="21130"/>
                  <a:pt x="13077" y="21130"/>
                  <a:pt x="13243" y="21130"/>
                </a:cubicBezTo>
                <a:cubicBezTo>
                  <a:pt x="13277" y="21132"/>
                  <a:pt x="13311" y="21133"/>
                  <a:pt x="13345" y="21133"/>
                </a:cubicBezTo>
                <a:cubicBezTo>
                  <a:pt x="13777" y="21133"/>
                  <a:pt x="14202" y="20939"/>
                  <a:pt x="14511" y="20630"/>
                </a:cubicBezTo>
                <a:lnTo>
                  <a:pt x="16245" y="18828"/>
                </a:lnTo>
                <a:cubicBezTo>
                  <a:pt x="16612" y="18862"/>
                  <a:pt x="17013" y="18862"/>
                  <a:pt x="17413" y="18862"/>
                </a:cubicBezTo>
                <a:cubicBezTo>
                  <a:pt x="17813" y="18862"/>
                  <a:pt x="18214" y="18862"/>
                  <a:pt x="18614" y="18828"/>
                </a:cubicBezTo>
                <a:lnTo>
                  <a:pt x="20248" y="20529"/>
                </a:lnTo>
                <a:cubicBezTo>
                  <a:pt x="20615" y="20896"/>
                  <a:pt x="21116" y="21130"/>
                  <a:pt x="21649" y="21130"/>
                </a:cubicBezTo>
                <a:cubicBezTo>
                  <a:pt x="21749" y="21130"/>
                  <a:pt x="21883" y="21130"/>
                  <a:pt x="21983" y="21097"/>
                </a:cubicBezTo>
                <a:lnTo>
                  <a:pt x="26086" y="20096"/>
                </a:lnTo>
                <a:cubicBezTo>
                  <a:pt x="26519" y="19996"/>
                  <a:pt x="26886" y="19729"/>
                  <a:pt x="27053" y="19329"/>
                </a:cubicBezTo>
                <a:cubicBezTo>
                  <a:pt x="27253" y="18895"/>
                  <a:pt x="27253" y="18395"/>
                  <a:pt x="27020" y="17994"/>
                </a:cubicBezTo>
                <a:lnTo>
                  <a:pt x="26419" y="16760"/>
                </a:lnTo>
                <a:cubicBezTo>
                  <a:pt x="26786" y="16560"/>
                  <a:pt x="27153" y="16360"/>
                  <a:pt x="27487" y="16093"/>
                </a:cubicBezTo>
                <a:lnTo>
                  <a:pt x="31156" y="16727"/>
                </a:lnTo>
                <a:cubicBezTo>
                  <a:pt x="31256" y="16760"/>
                  <a:pt x="31390" y="16760"/>
                  <a:pt x="31490" y="16760"/>
                </a:cubicBezTo>
                <a:cubicBezTo>
                  <a:pt x="32023" y="16760"/>
                  <a:pt x="32557" y="16527"/>
                  <a:pt x="32924" y="16093"/>
                </a:cubicBezTo>
                <a:lnTo>
                  <a:pt x="33324" y="15526"/>
                </a:lnTo>
                <a:lnTo>
                  <a:pt x="34192" y="14258"/>
                </a:lnTo>
                <a:cubicBezTo>
                  <a:pt x="34425" y="13958"/>
                  <a:pt x="34592" y="13624"/>
                  <a:pt x="34725" y="13291"/>
                </a:cubicBezTo>
                <a:cubicBezTo>
                  <a:pt x="34825" y="12924"/>
                  <a:pt x="34792" y="12557"/>
                  <a:pt x="34559" y="12223"/>
                </a:cubicBezTo>
                <a:cubicBezTo>
                  <a:pt x="34358" y="11923"/>
                  <a:pt x="34058" y="11690"/>
                  <a:pt x="33691" y="11556"/>
                </a:cubicBezTo>
                <a:lnTo>
                  <a:pt x="30856" y="10689"/>
                </a:lnTo>
                <a:lnTo>
                  <a:pt x="30856" y="10389"/>
                </a:lnTo>
                <a:lnTo>
                  <a:pt x="33758" y="9455"/>
                </a:lnTo>
                <a:cubicBezTo>
                  <a:pt x="34258" y="9321"/>
                  <a:pt x="34625" y="8888"/>
                  <a:pt x="34725" y="8387"/>
                </a:cubicBezTo>
                <a:lnTo>
                  <a:pt x="34759" y="8321"/>
                </a:lnTo>
                <a:lnTo>
                  <a:pt x="34759" y="8121"/>
                </a:lnTo>
                <a:cubicBezTo>
                  <a:pt x="34759" y="7787"/>
                  <a:pt x="34659" y="7453"/>
                  <a:pt x="34458" y="7187"/>
                </a:cubicBezTo>
                <a:lnTo>
                  <a:pt x="32957" y="5152"/>
                </a:lnTo>
                <a:cubicBezTo>
                  <a:pt x="32624" y="4651"/>
                  <a:pt x="32057" y="4385"/>
                  <a:pt x="31456" y="4351"/>
                </a:cubicBezTo>
                <a:cubicBezTo>
                  <a:pt x="31390" y="4351"/>
                  <a:pt x="31290" y="4351"/>
                  <a:pt x="31223" y="4385"/>
                </a:cubicBezTo>
                <a:lnTo>
                  <a:pt x="27453" y="5018"/>
                </a:lnTo>
                <a:cubicBezTo>
                  <a:pt x="27220" y="4852"/>
                  <a:pt x="26920" y="4651"/>
                  <a:pt x="26620" y="4485"/>
                </a:cubicBezTo>
                <a:lnTo>
                  <a:pt x="26419" y="4351"/>
                </a:lnTo>
                <a:lnTo>
                  <a:pt x="27087" y="3050"/>
                </a:lnTo>
                <a:cubicBezTo>
                  <a:pt x="27153" y="2850"/>
                  <a:pt x="27220" y="2617"/>
                  <a:pt x="27220" y="2416"/>
                </a:cubicBezTo>
                <a:cubicBezTo>
                  <a:pt x="27187" y="1716"/>
                  <a:pt x="26686" y="1149"/>
                  <a:pt x="26019" y="982"/>
                </a:cubicBezTo>
                <a:lnTo>
                  <a:pt x="22083" y="48"/>
                </a:lnTo>
                <a:cubicBezTo>
                  <a:pt x="21916" y="15"/>
                  <a:pt x="21749" y="15"/>
                  <a:pt x="21616" y="15"/>
                </a:cubicBezTo>
                <a:cubicBezTo>
                  <a:pt x="21580" y="12"/>
                  <a:pt x="21544" y="11"/>
                  <a:pt x="21508" y="11"/>
                </a:cubicBezTo>
                <a:cubicBezTo>
                  <a:pt x="21049" y="11"/>
                  <a:pt x="20624" y="206"/>
                  <a:pt x="20315" y="515"/>
                </a:cubicBezTo>
                <a:lnTo>
                  <a:pt x="18614" y="2316"/>
                </a:lnTo>
                <a:cubicBezTo>
                  <a:pt x="18214" y="2283"/>
                  <a:pt x="17847" y="2283"/>
                  <a:pt x="17446" y="2283"/>
                </a:cubicBezTo>
                <a:cubicBezTo>
                  <a:pt x="17013" y="2283"/>
                  <a:pt x="16612" y="2283"/>
                  <a:pt x="16179" y="2316"/>
                </a:cubicBezTo>
                <a:lnTo>
                  <a:pt x="14578" y="615"/>
                </a:lnTo>
                <a:cubicBezTo>
                  <a:pt x="14211" y="215"/>
                  <a:pt x="13710" y="15"/>
                  <a:pt x="13143" y="15"/>
                </a:cubicBezTo>
                <a:cubicBezTo>
                  <a:pt x="13114" y="5"/>
                  <a:pt x="13082" y="1"/>
                  <a:pt x="13048" y="1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6"/>
          <p:cNvSpPr/>
          <p:nvPr/>
        </p:nvSpPr>
        <p:spPr>
          <a:xfrm>
            <a:off x="7751042" y="394745"/>
            <a:ext cx="455481" cy="454282"/>
          </a:xfrm>
          <a:custGeom>
            <a:avLst/>
            <a:gdLst/>
            <a:ahLst/>
            <a:cxnLst/>
            <a:rect l="l" t="t" r="r" b="b"/>
            <a:pathLst>
              <a:path w="25453" h="25386" extrusionOk="0">
                <a:moveTo>
                  <a:pt x="12804" y="7179"/>
                </a:moveTo>
                <a:cubicBezTo>
                  <a:pt x="13904" y="7179"/>
                  <a:pt x="14984" y="7536"/>
                  <a:pt x="15879" y="8207"/>
                </a:cubicBezTo>
                <a:cubicBezTo>
                  <a:pt x="19815" y="11009"/>
                  <a:pt x="18514" y="17180"/>
                  <a:pt x="13744" y="18114"/>
                </a:cubicBezTo>
                <a:cubicBezTo>
                  <a:pt x="13376" y="18199"/>
                  <a:pt x="13001" y="18241"/>
                  <a:pt x="12627" y="18241"/>
                </a:cubicBezTo>
                <a:cubicBezTo>
                  <a:pt x="11544" y="18241"/>
                  <a:pt x="10467" y="17891"/>
                  <a:pt x="9574" y="17247"/>
                </a:cubicBezTo>
                <a:cubicBezTo>
                  <a:pt x="7773" y="15946"/>
                  <a:pt x="6906" y="13744"/>
                  <a:pt x="7373" y="11576"/>
                </a:cubicBezTo>
                <a:cubicBezTo>
                  <a:pt x="7740" y="9741"/>
                  <a:pt x="9040" y="8240"/>
                  <a:pt x="10808" y="7573"/>
                </a:cubicBezTo>
                <a:cubicBezTo>
                  <a:pt x="11075" y="7473"/>
                  <a:pt x="11375" y="7373"/>
                  <a:pt x="11676" y="7306"/>
                </a:cubicBezTo>
                <a:cubicBezTo>
                  <a:pt x="12050" y="7221"/>
                  <a:pt x="12428" y="7179"/>
                  <a:pt x="12804" y="7179"/>
                </a:cubicBezTo>
                <a:close/>
                <a:moveTo>
                  <a:pt x="12830" y="6533"/>
                </a:moveTo>
                <a:cubicBezTo>
                  <a:pt x="12412" y="6533"/>
                  <a:pt x="11991" y="6579"/>
                  <a:pt x="11576" y="6672"/>
                </a:cubicBezTo>
                <a:cubicBezTo>
                  <a:pt x="6272" y="7740"/>
                  <a:pt x="4837" y="14578"/>
                  <a:pt x="9207" y="17714"/>
                </a:cubicBezTo>
                <a:cubicBezTo>
                  <a:pt x="10202" y="18460"/>
                  <a:pt x="11419" y="18853"/>
                  <a:pt x="12652" y="18853"/>
                </a:cubicBezTo>
                <a:cubicBezTo>
                  <a:pt x="13072" y="18853"/>
                  <a:pt x="13495" y="18808"/>
                  <a:pt x="13911" y="18714"/>
                </a:cubicBezTo>
                <a:cubicBezTo>
                  <a:pt x="14244" y="18648"/>
                  <a:pt x="14578" y="18547"/>
                  <a:pt x="14911" y="18414"/>
                </a:cubicBezTo>
                <a:cubicBezTo>
                  <a:pt x="16846" y="17680"/>
                  <a:pt x="18280" y="16012"/>
                  <a:pt x="18714" y="13978"/>
                </a:cubicBezTo>
                <a:cubicBezTo>
                  <a:pt x="19214" y="11576"/>
                  <a:pt x="18247" y="9107"/>
                  <a:pt x="16279" y="7673"/>
                </a:cubicBezTo>
                <a:cubicBezTo>
                  <a:pt x="15259" y="6927"/>
                  <a:pt x="14054" y="6533"/>
                  <a:pt x="12830" y="6533"/>
                </a:cubicBezTo>
                <a:close/>
                <a:moveTo>
                  <a:pt x="13277" y="668"/>
                </a:moveTo>
                <a:cubicBezTo>
                  <a:pt x="14611" y="701"/>
                  <a:pt x="15945" y="968"/>
                  <a:pt x="17213" y="1469"/>
                </a:cubicBezTo>
                <a:lnTo>
                  <a:pt x="16779" y="3470"/>
                </a:lnTo>
                <a:cubicBezTo>
                  <a:pt x="16746" y="3603"/>
                  <a:pt x="16813" y="3737"/>
                  <a:pt x="16946" y="3804"/>
                </a:cubicBezTo>
                <a:cubicBezTo>
                  <a:pt x="17914" y="4271"/>
                  <a:pt x="18781" y="4871"/>
                  <a:pt x="19548" y="5605"/>
                </a:cubicBezTo>
                <a:cubicBezTo>
                  <a:pt x="19603" y="5660"/>
                  <a:pt x="19678" y="5685"/>
                  <a:pt x="19757" y="5685"/>
                </a:cubicBezTo>
                <a:cubicBezTo>
                  <a:pt x="19822" y="5685"/>
                  <a:pt x="19888" y="5668"/>
                  <a:pt x="19948" y="5638"/>
                </a:cubicBezTo>
                <a:lnTo>
                  <a:pt x="21616" y="4537"/>
                </a:lnTo>
                <a:cubicBezTo>
                  <a:pt x="22083" y="5038"/>
                  <a:pt x="22483" y="5538"/>
                  <a:pt x="22850" y="6139"/>
                </a:cubicBezTo>
                <a:cubicBezTo>
                  <a:pt x="23217" y="6672"/>
                  <a:pt x="23551" y="7273"/>
                  <a:pt x="23818" y="7873"/>
                </a:cubicBezTo>
                <a:lnTo>
                  <a:pt x="22117" y="9007"/>
                </a:lnTo>
                <a:cubicBezTo>
                  <a:pt x="21983" y="9074"/>
                  <a:pt x="21950" y="9241"/>
                  <a:pt x="21983" y="9374"/>
                </a:cubicBezTo>
                <a:cubicBezTo>
                  <a:pt x="22350" y="10375"/>
                  <a:pt x="22517" y="11409"/>
                  <a:pt x="22550" y="12476"/>
                </a:cubicBezTo>
                <a:cubicBezTo>
                  <a:pt x="22550" y="12610"/>
                  <a:pt x="22650" y="12743"/>
                  <a:pt x="22817" y="12777"/>
                </a:cubicBezTo>
                <a:lnTo>
                  <a:pt x="24752" y="13210"/>
                </a:lnTo>
                <a:cubicBezTo>
                  <a:pt x="24718" y="14545"/>
                  <a:pt x="24452" y="15879"/>
                  <a:pt x="23951" y="17113"/>
                </a:cubicBezTo>
                <a:lnTo>
                  <a:pt x="21983" y="16713"/>
                </a:lnTo>
                <a:lnTo>
                  <a:pt x="21816" y="16713"/>
                </a:lnTo>
                <a:cubicBezTo>
                  <a:pt x="21716" y="16746"/>
                  <a:pt x="21650" y="16813"/>
                  <a:pt x="21616" y="16880"/>
                </a:cubicBezTo>
                <a:cubicBezTo>
                  <a:pt x="21183" y="17814"/>
                  <a:pt x="20582" y="18714"/>
                  <a:pt x="19848" y="19448"/>
                </a:cubicBezTo>
                <a:cubicBezTo>
                  <a:pt x="19748" y="19582"/>
                  <a:pt x="19715" y="19715"/>
                  <a:pt x="19815" y="19848"/>
                </a:cubicBezTo>
                <a:lnTo>
                  <a:pt x="20916" y="21516"/>
                </a:lnTo>
                <a:cubicBezTo>
                  <a:pt x="20415" y="21983"/>
                  <a:pt x="19882" y="22417"/>
                  <a:pt x="19315" y="22784"/>
                </a:cubicBezTo>
                <a:cubicBezTo>
                  <a:pt x="18747" y="23151"/>
                  <a:pt x="18180" y="23451"/>
                  <a:pt x="17580" y="23718"/>
                </a:cubicBezTo>
                <a:lnTo>
                  <a:pt x="16446" y="22017"/>
                </a:lnTo>
                <a:cubicBezTo>
                  <a:pt x="16369" y="21915"/>
                  <a:pt x="16273" y="21871"/>
                  <a:pt x="16173" y="21871"/>
                </a:cubicBezTo>
                <a:cubicBezTo>
                  <a:pt x="16142" y="21871"/>
                  <a:pt x="16110" y="21875"/>
                  <a:pt x="16079" y="21883"/>
                </a:cubicBezTo>
                <a:cubicBezTo>
                  <a:pt x="15078" y="22250"/>
                  <a:pt x="14011" y="22450"/>
                  <a:pt x="12977" y="22484"/>
                </a:cubicBezTo>
                <a:cubicBezTo>
                  <a:pt x="12810" y="22484"/>
                  <a:pt x="12710" y="22584"/>
                  <a:pt x="12676" y="22717"/>
                </a:cubicBezTo>
                <a:lnTo>
                  <a:pt x="12243" y="24685"/>
                </a:lnTo>
                <a:cubicBezTo>
                  <a:pt x="10908" y="24652"/>
                  <a:pt x="9574" y="24385"/>
                  <a:pt x="8340" y="23885"/>
                </a:cubicBezTo>
                <a:lnTo>
                  <a:pt x="8740" y="21883"/>
                </a:lnTo>
                <a:cubicBezTo>
                  <a:pt x="8774" y="21750"/>
                  <a:pt x="8707" y="21583"/>
                  <a:pt x="8573" y="21516"/>
                </a:cubicBezTo>
                <a:cubicBezTo>
                  <a:pt x="7606" y="21083"/>
                  <a:pt x="6739" y="20482"/>
                  <a:pt x="5972" y="19748"/>
                </a:cubicBezTo>
                <a:cubicBezTo>
                  <a:pt x="5913" y="19690"/>
                  <a:pt x="5833" y="19655"/>
                  <a:pt x="5756" y="19655"/>
                </a:cubicBezTo>
                <a:cubicBezTo>
                  <a:pt x="5700" y="19655"/>
                  <a:pt x="5647" y="19673"/>
                  <a:pt x="5605" y="19715"/>
                </a:cubicBezTo>
                <a:lnTo>
                  <a:pt x="3937" y="20782"/>
                </a:lnTo>
                <a:cubicBezTo>
                  <a:pt x="3920" y="20799"/>
                  <a:pt x="3912" y="20807"/>
                  <a:pt x="3903" y="20807"/>
                </a:cubicBezTo>
                <a:cubicBezTo>
                  <a:pt x="3895" y="20807"/>
                  <a:pt x="3887" y="20799"/>
                  <a:pt x="3870" y="20782"/>
                </a:cubicBezTo>
                <a:cubicBezTo>
                  <a:pt x="3436" y="20315"/>
                  <a:pt x="3036" y="19782"/>
                  <a:pt x="2669" y="19215"/>
                </a:cubicBezTo>
                <a:cubicBezTo>
                  <a:pt x="2302" y="18648"/>
                  <a:pt x="1969" y="18080"/>
                  <a:pt x="1702" y="17480"/>
                </a:cubicBezTo>
                <a:lnTo>
                  <a:pt x="3403" y="16346"/>
                </a:lnTo>
                <a:cubicBezTo>
                  <a:pt x="3537" y="16246"/>
                  <a:pt x="3570" y="16112"/>
                  <a:pt x="3537" y="15979"/>
                </a:cubicBezTo>
                <a:cubicBezTo>
                  <a:pt x="3170" y="14978"/>
                  <a:pt x="2969" y="13911"/>
                  <a:pt x="2969" y="12877"/>
                </a:cubicBezTo>
                <a:cubicBezTo>
                  <a:pt x="2969" y="12710"/>
                  <a:pt x="2836" y="12610"/>
                  <a:pt x="2703" y="12577"/>
                </a:cubicBezTo>
                <a:lnTo>
                  <a:pt x="768" y="12143"/>
                </a:lnTo>
                <a:cubicBezTo>
                  <a:pt x="768" y="10809"/>
                  <a:pt x="1068" y="9474"/>
                  <a:pt x="1568" y="8240"/>
                </a:cubicBezTo>
                <a:lnTo>
                  <a:pt x="3537" y="8640"/>
                </a:lnTo>
                <a:cubicBezTo>
                  <a:pt x="3565" y="8646"/>
                  <a:pt x="3593" y="8649"/>
                  <a:pt x="3619" y="8649"/>
                </a:cubicBezTo>
                <a:cubicBezTo>
                  <a:pt x="3747" y="8649"/>
                  <a:pt x="3848" y="8584"/>
                  <a:pt x="3903" y="8474"/>
                </a:cubicBezTo>
                <a:cubicBezTo>
                  <a:pt x="4337" y="7506"/>
                  <a:pt x="4938" y="6639"/>
                  <a:pt x="5671" y="5872"/>
                </a:cubicBezTo>
                <a:cubicBezTo>
                  <a:pt x="5771" y="5772"/>
                  <a:pt x="5805" y="5605"/>
                  <a:pt x="5738" y="5505"/>
                </a:cubicBezTo>
                <a:lnTo>
                  <a:pt x="4637" y="3837"/>
                </a:lnTo>
                <a:cubicBezTo>
                  <a:pt x="5104" y="3337"/>
                  <a:pt x="5638" y="2936"/>
                  <a:pt x="6205" y="2569"/>
                </a:cubicBezTo>
                <a:cubicBezTo>
                  <a:pt x="6772" y="2202"/>
                  <a:pt x="7339" y="1902"/>
                  <a:pt x="7973" y="1635"/>
                </a:cubicBezTo>
                <a:lnTo>
                  <a:pt x="9107" y="3337"/>
                </a:lnTo>
                <a:cubicBezTo>
                  <a:pt x="9155" y="3409"/>
                  <a:pt x="9255" y="3464"/>
                  <a:pt x="9357" y="3464"/>
                </a:cubicBezTo>
                <a:cubicBezTo>
                  <a:pt x="9397" y="3464"/>
                  <a:pt x="9437" y="3455"/>
                  <a:pt x="9474" y="3437"/>
                </a:cubicBezTo>
                <a:cubicBezTo>
                  <a:pt x="10475" y="3103"/>
                  <a:pt x="11509" y="2903"/>
                  <a:pt x="12543" y="2870"/>
                </a:cubicBezTo>
                <a:cubicBezTo>
                  <a:pt x="12710" y="2870"/>
                  <a:pt x="12843" y="2770"/>
                  <a:pt x="12877" y="2636"/>
                </a:cubicBezTo>
                <a:lnTo>
                  <a:pt x="13277" y="668"/>
                </a:lnTo>
                <a:close/>
                <a:moveTo>
                  <a:pt x="13310" y="1"/>
                </a:moveTo>
                <a:cubicBezTo>
                  <a:pt x="12977" y="1"/>
                  <a:pt x="12676" y="234"/>
                  <a:pt x="12610" y="535"/>
                </a:cubicBezTo>
                <a:lnTo>
                  <a:pt x="12243" y="2269"/>
                </a:lnTo>
                <a:cubicBezTo>
                  <a:pt x="11275" y="2303"/>
                  <a:pt x="10341" y="2469"/>
                  <a:pt x="9441" y="2770"/>
                </a:cubicBezTo>
                <a:lnTo>
                  <a:pt x="8473" y="1268"/>
                </a:lnTo>
                <a:cubicBezTo>
                  <a:pt x="8357" y="1083"/>
                  <a:pt x="8144" y="961"/>
                  <a:pt x="7924" y="961"/>
                </a:cubicBezTo>
                <a:cubicBezTo>
                  <a:pt x="7828" y="961"/>
                  <a:pt x="7731" y="984"/>
                  <a:pt x="7639" y="1035"/>
                </a:cubicBezTo>
                <a:cubicBezTo>
                  <a:pt x="6372" y="1569"/>
                  <a:pt x="5171" y="2336"/>
                  <a:pt x="4137" y="3303"/>
                </a:cubicBezTo>
                <a:cubicBezTo>
                  <a:pt x="3903" y="3503"/>
                  <a:pt x="3870" y="3870"/>
                  <a:pt x="4037" y="4171"/>
                </a:cubicBezTo>
                <a:lnTo>
                  <a:pt x="5004" y="5638"/>
                </a:lnTo>
                <a:cubicBezTo>
                  <a:pt x="4337" y="6339"/>
                  <a:pt x="3803" y="7106"/>
                  <a:pt x="3370" y="7973"/>
                </a:cubicBezTo>
                <a:lnTo>
                  <a:pt x="1669" y="7606"/>
                </a:lnTo>
                <a:cubicBezTo>
                  <a:pt x="1620" y="7597"/>
                  <a:pt x="1571" y="7592"/>
                  <a:pt x="1523" y="7592"/>
                </a:cubicBezTo>
                <a:cubicBezTo>
                  <a:pt x="1243" y="7592"/>
                  <a:pt x="987" y="7755"/>
                  <a:pt x="901" y="8040"/>
                </a:cubicBezTo>
                <a:cubicBezTo>
                  <a:pt x="368" y="9341"/>
                  <a:pt x="101" y="10709"/>
                  <a:pt x="34" y="12110"/>
                </a:cubicBezTo>
                <a:cubicBezTo>
                  <a:pt x="1" y="12443"/>
                  <a:pt x="234" y="12743"/>
                  <a:pt x="568" y="12810"/>
                </a:cubicBezTo>
                <a:lnTo>
                  <a:pt x="2269" y="13177"/>
                </a:lnTo>
                <a:cubicBezTo>
                  <a:pt x="2302" y="14111"/>
                  <a:pt x="2502" y="15045"/>
                  <a:pt x="2803" y="15979"/>
                </a:cubicBezTo>
                <a:lnTo>
                  <a:pt x="1335" y="16913"/>
                </a:lnTo>
                <a:cubicBezTo>
                  <a:pt x="1035" y="17080"/>
                  <a:pt x="935" y="17447"/>
                  <a:pt x="1068" y="17747"/>
                </a:cubicBezTo>
                <a:cubicBezTo>
                  <a:pt x="1335" y="18381"/>
                  <a:pt x="1669" y="19014"/>
                  <a:pt x="2069" y="19582"/>
                </a:cubicBezTo>
                <a:cubicBezTo>
                  <a:pt x="2436" y="20182"/>
                  <a:pt x="2869" y="20749"/>
                  <a:pt x="3336" y="21249"/>
                </a:cubicBezTo>
                <a:cubicBezTo>
                  <a:pt x="3476" y="21409"/>
                  <a:pt x="3663" y="21485"/>
                  <a:pt x="3847" y="21485"/>
                </a:cubicBezTo>
                <a:cubicBezTo>
                  <a:pt x="3972" y="21485"/>
                  <a:pt x="4096" y="21450"/>
                  <a:pt x="4204" y="21383"/>
                </a:cubicBezTo>
                <a:lnTo>
                  <a:pt x="5671" y="20415"/>
                </a:lnTo>
                <a:cubicBezTo>
                  <a:pt x="6372" y="21049"/>
                  <a:pt x="7172" y="21616"/>
                  <a:pt x="8006" y="22017"/>
                </a:cubicBezTo>
                <a:lnTo>
                  <a:pt x="7673" y="23751"/>
                </a:lnTo>
                <a:cubicBezTo>
                  <a:pt x="7573" y="24051"/>
                  <a:pt x="7773" y="24385"/>
                  <a:pt x="8073" y="24518"/>
                </a:cubicBezTo>
                <a:cubicBezTo>
                  <a:pt x="9374" y="25019"/>
                  <a:pt x="10775" y="25319"/>
                  <a:pt x="12176" y="25386"/>
                </a:cubicBezTo>
                <a:cubicBezTo>
                  <a:pt x="12476" y="25386"/>
                  <a:pt x="12776" y="25152"/>
                  <a:pt x="12843" y="24852"/>
                </a:cubicBezTo>
                <a:lnTo>
                  <a:pt x="13210" y="23151"/>
                </a:lnTo>
                <a:cubicBezTo>
                  <a:pt x="14177" y="23084"/>
                  <a:pt x="15111" y="22917"/>
                  <a:pt x="16012" y="22617"/>
                </a:cubicBezTo>
                <a:lnTo>
                  <a:pt x="16979" y="24085"/>
                </a:lnTo>
                <a:cubicBezTo>
                  <a:pt x="17083" y="24292"/>
                  <a:pt x="17326" y="24418"/>
                  <a:pt x="17571" y="24418"/>
                </a:cubicBezTo>
                <a:cubicBezTo>
                  <a:pt x="17642" y="24418"/>
                  <a:pt x="17712" y="24408"/>
                  <a:pt x="17780" y="24385"/>
                </a:cubicBezTo>
                <a:lnTo>
                  <a:pt x="17813" y="24385"/>
                </a:lnTo>
                <a:cubicBezTo>
                  <a:pt x="18447" y="24085"/>
                  <a:pt x="19048" y="23751"/>
                  <a:pt x="19648" y="23384"/>
                </a:cubicBezTo>
                <a:cubicBezTo>
                  <a:pt x="20215" y="23017"/>
                  <a:pt x="20782" y="22584"/>
                  <a:pt x="21316" y="22117"/>
                </a:cubicBezTo>
                <a:cubicBezTo>
                  <a:pt x="21549" y="21883"/>
                  <a:pt x="21583" y="21516"/>
                  <a:pt x="21416" y="21249"/>
                </a:cubicBezTo>
                <a:lnTo>
                  <a:pt x="20449" y="19782"/>
                </a:lnTo>
                <a:cubicBezTo>
                  <a:pt x="21116" y="19081"/>
                  <a:pt x="21650" y="18281"/>
                  <a:pt x="22083" y="17413"/>
                </a:cubicBezTo>
                <a:lnTo>
                  <a:pt x="23784" y="17780"/>
                </a:lnTo>
                <a:cubicBezTo>
                  <a:pt x="23834" y="17790"/>
                  <a:pt x="23882" y="17795"/>
                  <a:pt x="23929" y="17795"/>
                </a:cubicBezTo>
                <a:cubicBezTo>
                  <a:pt x="24203" y="17795"/>
                  <a:pt x="24438" y="17636"/>
                  <a:pt x="24552" y="17380"/>
                </a:cubicBezTo>
                <a:cubicBezTo>
                  <a:pt x="25052" y="16079"/>
                  <a:pt x="25352" y="14678"/>
                  <a:pt x="25419" y="13277"/>
                </a:cubicBezTo>
                <a:cubicBezTo>
                  <a:pt x="25452" y="12943"/>
                  <a:pt x="25219" y="12677"/>
                  <a:pt x="24885" y="12610"/>
                </a:cubicBezTo>
                <a:lnTo>
                  <a:pt x="23184" y="12243"/>
                </a:lnTo>
                <a:cubicBezTo>
                  <a:pt x="23117" y="11276"/>
                  <a:pt x="22950" y="10342"/>
                  <a:pt x="22650" y="9441"/>
                </a:cubicBezTo>
                <a:lnTo>
                  <a:pt x="24118" y="8474"/>
                </a:lnTo>
                <a:cubicBezTo>
                  <a:pt x="24418" y="8307"/>
                  <a:pt x="24518" y="7940"/>
                  <a:pt x="24385" y="7640"/>
                </a:cubicBezTo>
                <a:cubicBezTo>
                  <a:pt x="24118" y="7006"/>
                  <a:pt x="23784" y="6372"/>
                  <a:pt x="23384" y="5805"/>
                </a:cubicBezTo>
                <a:cubicBezTo>
                  <a:pt x="23017" y="5205"/>
                  <a:pt x="22584" y="4638"/>
                  <a:pt x="22117" y="4137"/>
                </a:cubicBezTo>
                <a:cubicBezTo>
                  <a:pt x="21983" y="3985"/>
                  <a:pt x="21806" y="3908"/>
                  <a:pt x="21629" y="3908"/>
                </a:cubicBezTo>
                <a:cubicBezTo>
                  <a:pt x="21496" y="3908"/>
                  <a:pt x="21364" y="3951"/>
                  <a:pt x="21249" y="4037"/>
                </a:cubicBezTo>
                <a:lnTo>
                  <a:pt x="19782" y="4971"/>
                </a:lnTo>
                <a:cubicBezTo>
                  <a:pt x="19081" y="4337"/>
                  <a:pt x="18280" y="3770"/>
                  <a:pt x="17446" y="3370"/>
                </a:cubicBezTo>
                <a:lnTo>
                  <a:pt x="17813" y="1635"/>
                </a:lnTo>
                <a:cubicBezTo>
                  <a:pt x="17847" y="1335"/>
                  <a:pt x="17680" y="1002"/>
                  <a:pt x="17380" y="868"/>
                </a:cubicBezTo>
                <a:cubicBezTo>
                  <a:pt x="16079" y="368"/>
                  <a:pt x="14678" y="68"/>
                  <a:pt x="133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7205129" y="763398"/>
            <a:ext cx="322361" cy="323631"/>
          </a:xfrm>
          <a:custGeom>
            <a:avLst/>
            <a:gdLst/>
            <a:ahLst/>
            <a:cxnLst/>
            <a:rect l="l" t="t" r="r" b="b"/>
            <a:pathLst>
              <a:path w="18014" h="18085" extrusionOk="0">
                <a:moveTo>
                  <a:pt x="9073" y="5186"/>
                </a:moveTo>
                <a:cubicBezTo>
                  <a:pt x="9840" y="5186"/>
                  <a:pt x="10589" y="5429"/>
                  <a:pt x="11208" y="5875"/>
                </a:cubicBezTo>
                <a:cubicBezTo>
                  <a:pt x="13977" y="7843"/>
                  <a:pt x="13043" y="12180"/>
                  <a:pt x="9741" y="12847"/>
                </a:cubicBezTo>
                <a:cubicBezTo>
                  <a:pt x="9498" y="12894"/>
                  <a:pt x="9253" y="12917"/>
                  <a:pt x="9009" y="12917"/>
                </a:cubicBezTo>
                <a:cubicBezTo>
                  <a:pt x="8218" y="12917"/>
                  <a:pt x="7443" y="12673"/>
                  <a:pt x="6805" y="12213"/>
                </a:cubicBezTo>
                <a:cubicBezTo>
                  <a:pt x="5571" y="11313"/>
                  <a:pt x="4937" y="9745"/>
                  <a:pt x="5271" y="8244"/>
                </a:cubicBezTo>
                <a:cubicBezTo>
                  <a:pt x="5504" y="7143"/>
                  <a:pt x="6205" y="6209"/>
                  <a:pt x="7205" y="5675"/>
                </a:cubicBezTo>
                <a:cubicBezTo>
                  <a:pt x="7339" y="5575"/>
                  <a:pt x="7506" y="5508"/>
                  <a:pt x="7672" y="5442"/>
                </a:cubicBezTo>
                <a:cubicBezTo>
                  <a:pt x="7873" y="5375"/>
                  <a:pt x="8073" y="5308"/>
                  <a:pt x="8273" y="5275"/>
                </a:cubicBezTo>
                <a:cubicBezTo>
                  <a:pt x="8539" y="5215"/>
                  <a:pt x="8807" y="5186"/>
                  <a:pt x="9073" y="5186"/>
                </a:cubicBezTo>
                <a:close/>
                <a:moveTo>
                  <a:pt x="9070" y="4640"/>
                </a:moveTo>
                <a:cubicBezTo>
                  <a:pt x="8770" y="4640"/>
                  <a:pt x="8469" y="4673"/>
                  <a:pt x="8173" y="4741"/>
                </a:cubicBezTo>
                <a:cubicBezTo>
                  <a:pt x="6438" y="5108"/>
                  <a:pt x="5104" y="6442"/>
                  <a:pt x="4737" y="8144"/>
                </a:cubicBezTo>
                <a:cubicBezTo>
                  <a:pt x="4370" y="9845"/>
                  <a:pt x="5071" y="11613"/>
                  <a:pt x="6472" y="12647"/>
                </a:cubicBezTo>
                <a:cubicBezTo>
                  <a:pt x="7191" y="13168"/>
                  <a:pt x="8058" y="13449"/>
                  <a:pt x="8936" y="13449"/>
                </a:cubicBezTo>
                <a:cubicBezTo>
                  <a:pt x="9238" y="13449"/>
                  <a:pt x="9542" y="13416"/>
                  <a:pt x="9841" y="13347"/>
                </a:cubicBezTo>
                <a:cubicBezTo>
                  <a:pt x="10108" y="13314"/>
                  <a:pt x="10341" y="13214"/>
                  <a:pt x="10541" y="13147"/>
                </a:cubicBezTo>
                <a:cubicBezTo>
                  <a:pt x="10741" y="13081"/>
                  <a:pt x="10908" y="12980"/>
                  <a:pt x="11075" y="12880"/>
                </a:cubicBezTo>
                <a:cubicBezTo>
                  <a:pt x="12209" y="12280"/>
                  <a:pt x="13010" y="11213"/>
                  <a:pt x="13276" y="9978"/>
                </a:cubicBezTo>
                <a:cubicBezTo>
                  <a:pt x="13643" y="8244"/>
                  <a:pt x="12943" y="6476"/>
                  <a:pt x="11542" y="5475"/>
                </a:cubicBezTo>
                <a:cubicBezTo>
                  <a:pt x="10820" y="4928"/>
                  <a:pt x="9950" y="4640"/>
                  <a:pt x="9070" y="4640"/>
                </a:cubicBezTo>
                <a:close/>
                <a:moveTo>
                  <a:pt x="9374" y="572"/>
                </a:moveTo>
                <a:cubicBezTo>
                  <a:pt x="10308" y="605"/>
                  <a:pt x="11208" y="772"/>
                  <a:pt x="12076" y="1105"/>
                </a:cubicBezTo>
                <a:lnTo>
                  <a:pt x="11775" y="2506"/>
                </a:lnTo>
                <a:cubicBezTo>
                  <a:pt x="11775" y="2606"/>
                  <a:pt x="11842" y="2740"/>
                  <a:pt x="11942" y="2806"/>
                </a:cubicBezTo>
                <a:cubicBezTo>
                  <a:pt x="12609" y="3107"/>
                  <a:pt x="13210" y="3540"/>
                  <a:pt x="13777" y="4041"/>
                </a:cubicBezTo>
                <a:cubicBezTo>
                  <a:pt x="13814" y="4096"/>
                  <a:pt x="13871" y="4121"/>
                  <a:pt x="13931" y="4121"/>
                </a:cubicBezTo>
                <a:cubicBezTo>
                  <a:pt x="13980" y="4121"/>
                  <a:pt x="14032" y="4104"/>
                  <a:pt x="14077" y="4074"/>
                </a:cubicBezTo>
                <a:lnTo>
                  <a:pt x="15245" y="3340"/>
                </a:lnTo>
                <a:cubicBezTo>
                  <a:pt x="15578" y="3674"/>
                  <a:pt x="15878" y="4041"/>
                  <a:pt x="16145" y="4441"/>
                </a:cubicBezTo>
                <a:cubicBezTo>
                  <a:pt x="16379" y="4808"/>
                  <a:pt x="16612" y="5208"/>
                  <a:pt x="16812" y="5642"/>
                </a:cubicBezTo>
                <a:lnTo>
                  <a:pt x="15645" y="6409"/>
                </a:lnTo>
                <a:cubicBezTo>
                  <a:pt x="15511" y="6476"/>
                  <a:pt x="15478" y="6609"/>
                  <a:pt x="15511" y="6743"/>
                </a:cubicBezTo>
                <a:cubicBezTo>
                  <a:pt x="15778" y="7410"/>
                  <a:pt x="15912" y="8144"/>
                  <a:pt x="15945" y="8911"/>
                </a:cubicBezTo>
                <a:cubicBezTo>
                  <a:pt x="15945" y="9011"/>
                  <a:pt x="16045" y="9144"/>
                  <a:pt x="16145" y="9144"/>
                </a:cubicBezTo>
                <a:lnTo>
                  <a:pt x="17513" y="9445"/>
                </a:lnTo>
                <a:cubicBezTo>
                  <a:pt x="17479" y="10379"/>
                  <a:pt x="17279" y="11279"/>
                  <a:pt x="16946" y="12113"/>
                </a:cubicBezTo>
                <a:lnTo>
                  <a:pt x="15578" y="11846"/>
                </a:lnTo>
                <a:lnTo>
                  <a:pt x="15411" y="11846"/>
                </a:lnTo>
                <a:cubicBezTo>
                  <a:pt x="15345" y="11880"/>
                  <a:pt x="15311" y="11913"/>
                  <a:pt x="15278" y="11980"/>
                </a:cubicBezTo>
                <a:cubicBezTo>
                  <a:pt x="14978" y="12647"/>
                  <a:pt x="14544" y="13281"/>
                  <a:pt x="14044" y="13814"/>
                </a:cubicBezTo>
                <a:cubicBezTo>
                  <a:pt x="13944" y="13881"/>
                  <a:pt x="13944" y="14048"/>
                  <a:pt x="14010" y="14148"/>
                </a:cubicBezTo>
                <a:lnTo>
                  <a:pt x="14744" y="15315"/>
                </a:lnTo>
                <a:cubicBezTo>
                  <a:pt x="14411" y="15616"/>
                  <a:pt x="14044" y="15916"/>
                  <a:pt x="13677" y="16149"/>
                </a:cubicBezTo>
                <a:cubicBezTo>
                  <a:pt x="13276" y="16416"/>
                  <a:pt x="12876" y="16616"/>
                  <a:pt x="12476" y="16817"/>
                </a:cubicBezTo>
                <a:lnTo>
                  <a:pt x="11675" y="15649"/>
                </a:lnTo>
                <a:cubicBezTo>
                  <a:pt x="11620" y="15567"/>
                  <a:pt x="11520" y="15507"/>
                  <a:pt x="11431" y="15507"/>
                </a:cubicBezTo>
                <a:cubicBezTo>
                  <a:pt x="11412" y="15507"/>
                  <a:pt x="11393" y="15510"/>
                  <a:pt x="11375" y="15516"/>
                </a:cubicBezTo>
                <a:cubicBezTo>
                  <a:pt x="10675" y="15782"/>
                  <a:pt x="9941" y="15916"/>
                  <a:pt x="9207" y="15949"/>
                </a:cubicBezTo>
                <a:cubicBezTo>
                  <a:pt x="9073" y="15949"/>
                  <a:pt x="8973" y="16049"/>
                  <a:pt x="8940" y="16149"/>
                </a:cubicBezTo>
                <a:lnTo>
                  <a:pt x="8640" y="17517"/>
                </a:lnTo>
                <a:cubicBezTo>
                  <a:pt x="7739" y="17484"/>
                  <a:pt x="6839" y="17284"/>
                  <a:pt x="5971" y="16950"/>
                </a:cubicBezTo>
                <a:lnTo>
                  <a:pt x="6238" y="15582"/>
                </a:lnTo>
                <a:cubicBezTo>
                  <a:pt x="6271" y="15449"/>
                  <a:pt x="6205" y="15349"/>
                  <a:pt x="6105" y="15282"/>
                </a:cubicBezTo>
                <a:cubicBezTo>
                  <a:pt x="5438" y="14982"/>
                  <a:pt x="4804" y="14548"/>
                  <a:pt x="4270" y="14048"/>
                </a:cubicBezTo>
                <a:cubicBezTo>
                  <a:pt x="4205" y="13983"/>
                  <a:pt x="4127" y="13946"/>
                  <a:pt x="4052" y="13946"/>
                </a:cubicBezTo>
                <a:cubicBezTo>
                  <a:pt x="4012" y="13946"/>
                  <a:pt x="3972" y="13958"/>
                  <a:pt x="3936" y="13981"/>
                </a:cubicBezTo>
                <a:lnTo>
                  <a:pt x="2769" y="14748"/>
                </a:lnTo>
                <a:cubicBezTo>
                  <a:pt x="2135" y="14081"/>
                  <a:pt x="1635" y="13314"/>
                  <a:pt x="1268" y="12480"/>
                </a:cubicBezTo>
                <a:lnTo>
                  <a:pt x="1235" y="12480"/>
                </a:lnTo>
                <a:lnTo>
                  <a:pt x="2402" y="11680"/>
                </a:lnTo>
                <a:cubicBezTo>
                  <a:pt x="2502" y="11613"/>
                  <a:pt x="2569" y="11479"/>
                  <a:pt x="2502" y="11379"/>
                </a:cubicBezTo>
                <a:cubicBezTo>
                  <a:pt x="2269" y="10679"/>
                  <a:pt x="2102" y="9945"/>
                  <a:pt x="2102" y="9211"/>
                </a:cubicBezTo>
                <a:cubicBezTo>
                  <a:pt x="2102" y="9078"/>
                  <a:pt x="2002" y="8978"/>
                  <a:pt x="1868" y="8944"/>
                </a:cubicBezTo>
                <a:lnTo>
                  <a:pt x="534" y="8644"/>
                </a:lnTo>
                <a:cubicBezTo>
                  <a:pt x="567" y="7743"/>
                  <a:pt x="734" y="6843"/>
                  <a:pt x="1068" y="5975"/>
                </a:cubicBezTo>
                <a:lnTo>
                  <a:pt x="2469" y="6242"/>
                </a:lnTo>
                <a:cubicBezTo>
                  <a:pt x="2486" y="6248"/>
                  <a:pt x="2505" y="6251"/>
                  <a:pt x="2525" y="6251"/>
                </a:cubicBezTo>
                <a:cubicBezTo>
                  <a:pt x="2614" y="6251"/>
                  <a:pt x="2714" y="6191"/>
                  <a:pt x="2769" y="6109"/>
                </a:cubicBezTo>
                <a:cubicBezTo>
                  <a:pt x="3069" y="5442"/>
                  <a:pt x="3503" y="4808"/>
                  <a:pt x="4003" y="4274"/>
                </a:cubicBezTo>
                <a:cubicBezTo>
                  <a:pt x="4103" y="4174"/>
                  <a:pt x="4103" y="4041"/>
                  <a:pt x="4037" y="3941"/>
                </a:cubicBezTo>
                <a:lnTo>
                  <a:pt x="3269" y="2773"/>
                </a:lnTo>
                <a:cubicBezTo>
                  <a:pt x="3603" y="2473"/>
                  <a:pt x="3970" y="2173"/>
                  <a:pt x="4370" y="1906"/>
                </a:cubicBezTo>
                <a:cubicBezTo>
                  <a:pt x="4737" y="1672"/>
                  <a:pt x="5137" y="1472"/>
                  <a:pt x="5571" y="1272"/>
                </a:cubicBezTo>
                <a:lnTo>
                  <a:pt x="6338" y="2440"/>
                </a:lnTo>
                <a:cubicBezTo>
                  <a:pt x="6386" y="2512"/>
                  <a:pt x="6469" y="2566"/>
                  <a:pt x="6561" y="2566"/>
                </a:cubicBezTo>
                <a:cubicBezTo>
                  <a:pt x="6597" y="2566"/>
                  <a:pt x="6635" y="2558"/>
                  <a:pt x="6672" y="2540"/>
                </a:cubicBezTo>
                <a:cubicBezTo>
                  <a:pt x="7372" y="2306"/>
                  <a:pt x="8106" y="2139"/>
                  <a:pt x="8840" y="2139"/>
                </a:cubicBezTo>
                <a:cubicBezTo>
                  <a:pt x="8973" y="2139"/>
                  <a:pt x="9073" y="2039"/>
                  <a:pt x="9107" y="1906"/>
                </a:cubicBezTo>
                <a:lnTo>
                  <a:pt x="9374" y="572"/>
                </a:lnTo>
                <a:close/>
                <a:moveTo>
                  <a:pt x="9316" y="1"/>
                </a:moveTo>
                <a:cubicBezTo>
                  <a:pt x="9078" y="1"/>
                  <a:pt x="8902" y="189"/>
                  <a:pt x="8840" y="405"/>
                </a:cubicBezTo>
                <a:lnTo>
                  <a:pt x="8606" y="1606"/>
                </a:lnTo>
                <a:cubicBezTo>
                  <a:pt x="7939" y="1639"/>
                  <a:pt x="7306" y="1739"/>
                  <a:pt x="6672" y="1939"/>
                </a:cubicBezTo>
                <a:lnTo>
                  <a:pt x="6005" y="938"/>
                </a:lnTo>
                <a:cubicBezTo>
                  <a:pt x="5911" y="775"/>
                  <a:pt x="5752" y="693"/>
                  <a:pt x="5585" y="693"/>
                </a:cubicBezTo>
                <a:cubicBezTo>
                  <a:pt x="5514" y="693"/>
                  <a:pt x="5441" y="708"/>
                  <a:pt x="5371" y="738"/>
                </a:cubicBezTo>
                <a:cubicBezTo>
                  <a:pt x="4904" y="938"/>
                  <a:pt x="4470" y="1172"/>
                  <a:pt x="4070" y="1439"/>
                </a:cubicBezTo>
                <a:cubicBezTo>
                  <a:pt x="3636" y="1706"/>
                  <a:pt x="3236" y="2039"/>
                  <a:pt x="2869" y="2373"/>
                </a:cubicBezTo>
                <a:cubicBezTo>
                  <a:pt x="2702" y="2540"/>
                  <a:pt x="2669" y="2806"/>
                  <a:pt x="2802" y="3007"/>
                </a:cubicBezTo>
                <a:lnTo>
                  <a:pt x="3469" y="4041"/>
                </a:lnTo>
                <a:cubicBezTo>
                  <a:pt x="3036" y="4541"/>
                  <a:pt x="2669" y="5075"/>
                  <a:pt x="2402" y="5675"/>
                </a:cubicBezTo>
                <a:lnTo>
                  <a:pt x="1201" y="5442"/>
                </a:lnTo>
                <a:cubicBezTo>
                  <a:pt x="1161" y="5430"/>
                  <a:pt x="1119" y="5425"/>
                  <a:pt x="1077" y="5425"/>
                </a:cubicBezTo>
                <a:cubicBezTo>
                  <a:pt x="880" y="5425"/>
                  <a:pt x="683" y="5549"/>
                  <a:pt x="601" y="5742"/>
                </a:cubicBezTo>
                <a:cubicBezTo>
                  <a:pt x="234" y="6676"/>
                  <a:pt x="34" y="7643"/>
                  <a:pt x="0" y="8677"/>
                </a:cubicBezTo>
                <a:cubicBezTo>
                  <a:pt x="0" y="8911"/>
                  <a:pt x="167" y="9144"/>
                  <a:pt x="401" y="9178"/>
                </a:cubicBezTo>
                <a:lnTo>
                  <a:pt x="1601" y="9445"/>
                </a:lnTo>
                <a:cubicBezTo>
                  <a:pt x="1635" y="10112"/>
                  <a:pt x="1735" y="10746"/>
                  <a:pt x="1935" y="11379"/>
                </a:cubicBezTo>
                <a:lnTo>
                  <a:pt x="934" y="12013"/>
                </a:lnTo>
                <a:cubicBezTo>
                  <a:pt x="734" y="12147"/>
                  <a:pt x="634" y="12447"/>
                  <a:pt x="734" y="12680"/>
                </a:cubicBezTo>
                <a:cubicBezTo>
                  <a:pt x="934" y="13114"/>
                  <a:pt x="1168" y="13548"/>
                  <a:pt x="1435" y="13948"/>
                </a:cubicBezTo>
                <a:cubicBezTo>
                  <a:pt x="1702" y="14381"/>
                  <a:pt x="2002" y="14782"/>
                  <a:pt x="2335" y="15149"/>
                </a:cubicBezTo>
                <a:cubicBezTo>
                  <a:pt x="2433" y="15246"/>
                  <a:pt x="2575" y="15298"/>
                  <a:pt x="2717" y="15298"/>
                </a:cubicBezTo>
                <a:cubicBezTo>
                  <a:pt x="2818" y="15298"/>
                  <a:pt x="2919" y="15271"/>
                  <a:pt x="3002" y="15215"/>
                </a:cubicBezTo>
                <a:lnTo>
                  <a:pt x="4037" y="14582"/>
                </a:lnTo>
                <a:cubicBezTo>
                  <a:pt x="4504" y="15015"/>
                  <a:pt x="5037" y="15382"/>
                  <a:pt x="5638" y="15682"/>
                </a:cubicBezTo>
                <a:lnTo>
                  <a:pt x="5404" y="16850"/>
                </a:lnTo>
                <a:cubicBezTo>
                  <a:pt x="5337" y="17117"/>
                  <a:pt x="5471" y="17350"/>
                  <a:pt x="5704" y="17450"/>
                </a:cubicBezTo>
                <a:cubicBezTo>
                  <a:pt x="6638" y="17817"/>
                  <a:pt x="7606" y="18017"/>
                  <a:pt x="8606" y="18084"/>
                </a:cubicBezTo>
                <a:cubicBezTo>
                  <a:pt x="8873" y="18084"/>
                  <a:pt x="9107" y="17917"/>
                  <a:pt x="9140" y="17650"/>
                </a:cubicBezTo>
                <a:lnTo>
                  <a:pt x="9407" y="16483"/>
                </a:lnTo>
                <a:cubicBezTo>
                  <a:pt x="10041" y="16450"/>
                  <a:pt x="10708" y="16316"/>
                  <a:pt x="11342" y="16116"/>
                </a:cubicBezTo>
                <a:lnTo>
                  <a:pt x="11976" y="17117"/>
                </a:lnTo>
                <a:cubicBezTo>
                  <a:pt x="12069" y="17280"/>
                  <a:pt x="12228" y="17362"/>
                  <a:pt x="12395" y="17362"/>
                </a:cubicBezTo>
                <a:cubicBezTo>
                  <a:pt x="12466" y="17362"/>
                  <a:pt x="12539" y="17347"/>
                  <a:pt x="12609" y="17317"/>
                </a:cubicBezTo>
                <a:cubicBezTo>
                  <a:pt x="12843" y="17217"/>
                  <a:pt x="13110" y="17117"/>
                  <a:pt x="13343" y="16983"/>
                </a:cubicBezTo>
                <a:cubicBezTo>
                  <a:pt x="13577" y="16850"/>
                  <a:pt x="13743" y="16750"/>
                  <a:pt x="13910" y="16616"/>
                </a:cubicBezTo>
                <a:cubicBezTo>
                  <a:pt x="14344" y="16350"/>
                  <a:pt x="14744" y="16049"/>
                  <a:pt x="15111" y="15716"/>
                </a:cubicBezTo>
                <a:cubicBezTo>
                  <a:pt x="15278" y="15549"/>
                  <a:pt x="15311" y="15249"/>
                  <a:pt x="15178" y="15049"/>
                </a:cubicBezTo>
                <a:lnTo>
                  <a:pt x="14511" y="14048"/>
                </a:lnTo>
                <a:cubicBezTo>
                  <a:pt x="14978" y="13548"/>
                  <a:pt x="15345" y="13014"/>
                  <a:pt x="15645" y="12413"/>
                </a:cubicBezTo>
                <a:lnTo>
                  <a:pt x="16812" y="12680"/>
                </a:lnTo>
                <a:cubicBezTo>
                  <a:pt x="16840" y="12684"/>
                  <a:pt x="16866" y="12685"/>
                  <a:pt x="16893" y="12685"/>
                </a:cubicBezTo>
                <a:cubicBezTo>
                  <a:pt x="17125" y="12685"/>
                  <a:pt x="17323" y="12556"/>
                  <a:pt x="17413" y="12347"/>
                </a:cubicBezTo>
                <a:cubicBezTo>
                  <a:pt x="17780" y="11413"/>
                  <a:pt x="17980" y="10412"/>
                  <a:pt x="18013" y="9445"/>
                </a:cubicBezTo>
                <a:cubicBezTo>
                  <a:pt x="18013" y="9178"/>
                  <a:pt x="17846" y="8944"/>
                  <a:pt x="17613" y="8911"/>
                </a:cubicBezTo>
                <a:lnTo>
                  <a:pt x="16412" y="8644"/>
                </a:lnTo>
                <a:cubicBezTo>
                  <a:pt x="16379" y="7977"/>
                  <a:pt x="16279" y="7343"/>
                  <a:pt x="16078" y="6709"/>
                </a:cubicBezTo>
                <a:lnTo>
                  <a:pt x="17079" y="6076"/>
                </a:lnTo>
                <a:cubicBezTo>
                  <a:pt x="17279" y="5942"/>
                  <a:pt x="17379" y="5642"/>
                  <a:pt x="17279" y="5408"/>
                </a:cubicBezTo>
                <a:cubicBezTo>
                  <a:pt x="16879" y="4508"/>
                  <a:pt x="16312" y="3674"/>
                  <a:pt x="15645" y="2907"/>
                </a:cubicBezTo>
                <a:cubicBezTo>
                  <a:pt x="15548" y="2809"/>
                  <a:pt x="15417" y="2758"/>
                  <a:pt x="15278" y="2758"/>
                </a:cubicBezTo>
                <a:cubicBezTo>
                  <a:pt x="15178" y="2758"/>
                  <a:pt x="15075" y="2784"/>
                  <a:pt x="14978" y="2840"/>
                </a:cubicBezTo>
                <a:lnTo>
                  <a:pt x="13977" y="3507"/>
                </a:lnTo>
                <a:cubicBezTo>
                  <a:pt x="13477" y="3040"/>
                  <a:pt x="12943" y="2673"/>
                  <a:pt x="12376" y="2373"/>
                </a:cubicBezTo>
                <a:lnTo>
                  <a:pt x="12609" y="1205"/>
                </a:lnTo>
                <a:cubicBezTo>
                  <a:pt x="12676" y="972"/>
                  <a:pt x="12543" y="705"/>
                  <a:pt x="12309" y="605"/>
                </a:cubicBezTo>
                <a:cubicBezTo>
                  <a:pt x="11375" y="238"/>
                  <a:pt x="10374" y="38"/>
                  <a:pt x="9374" y="4"/>
                </a:cubicBezTo>
                <a:cubicBezTo>
                  <a:pt x="9354" y="2"/>
                  <a:pt x="9335" y="1"/>
                  <a:pt x="931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6"/>
          <p:cNvSpPr/>
          <p:nvPr/>
        </p:nvSpPr>
        <p:spPr>
          <a:xfrm>
            <a:off x="4351522" y="999394"/>
            <a:ext cx="322951" cy="323023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6"/>
          <p:cNvSpPr/>
          <p:nvPr/>
        </p:nvSpPr>
        <p:spPr>
          <a:xfrm>
            <a:off x="8035556" y="683501"/>
            <a:ext cx="364736" cy="364807"/>
          </a:xfrm>
          <a:custGeom>
            <a:avLst/>
            <a:gdLst/>
            <a:ahLst/>
            <a:cxnLst/>
            <a:rect l="l" t="t" r="r" b="b"/>
            <a:pathLst>
              <a:path w="20382" h="20386" extrusionOk="0">
                <a:moveTo>
                  <a:pt x="10225" y="5822"/>
                </a:moveTo>
                <a:cubicBezTo>
                  <a:pt x="11089" y="5822"/>
                  <a:pt x="11949" y="6091"/>
                  <a:pt x="12676" y="6643"/>
                </a:cubicBezTo>
                <a:cubicBezTo>
                  <a:pt x="15779" y="8844"/>
                  <a:pt x="14744" y="13714"/>
                  <a:pt x="11008" y="14482"/>
                </a:cubicBezTo>
                <a:cubicBezTo>
                  <a:pt x="10732" y="14537"/>
                  <a:pt x="10453" y="14564"/>
                  <a:pt x="10176" y="14564"/>
                </a:cubicBezTo>
                <a:cubicBezTo>
                  <a:pt x="9287" y="14564"/>
                  <a:pt x="8419" y="14282"/>
                  <a:pt x="7706" y="13748"/>
                </a:cubicBezTo>
                <a:cubicBezTo>
                  <a:pt x="6272" y="12747"/>
                  <a:pt x="5605" y="10979"/>
                  <a:pt x="5938" y="9278"/>
                </a:cubicBezTo>
                <a:cubicBezTo>
                  <a:pt x="6272" y="7844"/>
                  <a:pt x="7272" y="6676"/>
                  <a:pt x="8673" y="6142"/>
                </a:cubicBezTo>
                <a:cubicBezTo>
                  <a:pt x="8874" y="6042"/>
                  <a:pt x="9107" y="5976"/>
                  <a:pt x="9374" y="5909"/>
                </a:cubicBezTo>
                <a:cubicBezTo>
                  <a:pt x="9655" y="5851"/>
                  <a:pt x="9940" y="5822"/>
                  <a:pt x="10225" y="5822"/>
                </a:cubicBezTo>
                <a:close/>
                <a:moveTo>
                  <a:pt x="10243" y="5195"/>
                </a:moveTo>
                <a:cubicBezTo>
                  <a:pt x="9907" y="5195"/>
                  <a:pt x="9570" y="5232"/>
                  <a:pt x="9241" y="5308"/>
                </a:cubicBezTo>
                <a:cubicBezTo>
                  <a:pt x="7272" y="5709"/>
                  <a:pt x="5771" y="7210"/>
                  <a:pt x="5338" y="9178"/>
                </a:cubicBezTo>
                <a:cubicBezTo>
                  <a:pt x="4937" y="11113"/>
                  <a:pt x="5705" y="13081"/>
                  <a:pt x="7339" y="14248"/>
                </a:cubicBezTo>
                <a:cubicBezTo>
                  <a:pt x="8134" y="14844"/>
                  <a:pt x="9114" y="15163"/>
                  <a:pt x="10113" y="15163"/>
                </a:cubicBezTo>
                <a:cubicBezTo>
                  <a:pt x="10456" y="15163"/>
                  <a:pt x="10801" y="15125"/>
                  <a:pt x="11142" y="15049"/>
                </a:cubicBezTo>
                <a:cubicBezTo>
                  <a:pt x="11409" y="14982"/>
                  <a:pt x="11676" y="14915"/>
                  <a:pt x="11942" y="14815"/>
                </a:cubicBezTo>
                <a:cubicBezTo>
                  <a:pt x="13477" y="14215"/>
                  <a:pt x="14644" y="12847"/>
                  <a:pt x="15011" y="11213"/>
                </a:cubicBezTo>
                <a:cubicBezTo>
                  <a:pt x="15412" y="9278"/>
                  <a:pt x="14644" y="7276"/>
                  <a:pt x="13043" y="6142"/>
                </a:cubicBezTo>
                <a:cubicBezTo>
                  <a:pt x="12222" y="5520"/>
                  <a:pt x="11233" y="5195"/>
                  <a:pt x="10243" y="5195"/>
                </a:cubicBezTo>
                <a:close/>
                <a:moveTo>
                  <a:pt x="10642" y="672"/>
                </a:moveTo>
                <a:cubicBezTo>
                  <a:pt x="11676" y="672"/>
                  <a:pt x="12710" y="905"/>
                  <a:pt x="13677" y="1272"/>
                </a:cubicBezTo>
                <a:lnTo>
                  <a:pt x="13377" y="2840"/>
                </a:lnTo>
                <a:cubicBezTo>
                  <a:pt x="13343" y="2973"/>
                  <a:pt x="13410" y="3107"/>
                  <a:pt x="13544" y="3174"/>
                </a:cubicBezTo>
                <a:cubicBezTo>
                  <a:pt x="14277" y="3540"/>
                  <a:pt x="14978" y="4007"/>
                  <a:pt x="15578" y="4575"/>
                </a:cubicBezTo>
                <a:cubicBezTo>
                  <a:pt x="15643" y="4639"/>
                  <a:pt x="15722" y="4676"/>
                  <a:pt x="15805" y="4676"/>
                </a:cubicBezTo>
                <a:cubicBezTo>
                  <a:pt x="15851" y="4676"/>
                  <a:pt x="15898" y="4665"/>
                  <a:pt x="15945" y="4641"/>
                </a:cubicBezTo>
                <a:lnTo>
                  <a:pt x="15979" y="4641"/>
                </a:lnTo>
                <a:lnTo>
                  <a:pt x="17280" y="3807"/>
                </a:lnTo>
                <a:cubicBezTo>
                  <a:pt x="17647" y="4174"/>
                  <a:pt x="17947" y="4575"/>
                  <a:pt x="18247" y="5008"/>
                </a:cubicBezTo>
                <a:cubicBezTo>
                  <a:pt x="18514" y="5442"/>
                  <a:pt x="18781" y="5909"/>
                  <a:pt x="18981" y="6376"/>
                </a:cubicBezTo>
                <a:lnTo>
                  <a:pt x="17647" y="7243"/>
                </a:lnTo>
                <a:cubicBezTo>
                  <a:pt x="17546" y="7343"/>
                  <a:pt x="17480" y="7477"/>
                  <a:pt x="17546" y="7610"/>
                </a:cubicBezTo>
                <a:cubicBezTo>
                  <a:pt x="17813" y="8411"/>
                  <a:pt x="17980" y="9211"/>
                  <a:pt x="17980" y="10078"/>
                </a:cubicBezTo>
                <a:cubicBezTo>
                  <a:pt x="17980" y="10212"/>
                  <a:pt x="18080" y="10312"/>
                  <a:pt x="18247" y="10345"/>
                </a:cubicBezTo>
                <a:lnTo>
                  <a:pt x="19748" y="10679"/>
                </a:lnTo>
                <a:cubicBezTo>
                  <a:pt x="19715" y="11713"/>
                  <a:pt x="19515" y="12747"/>
                  <a:pt x="19148" y="13714"/>
                </a:cubicBezTo>
                <a:lnTo>
                  <a:pt x="17580" y="13414"/>
                </a:lnTo>
                <a:cubicBezTo>
                  <a:pt x="17546" y="13398"/>
                  <a:pt x="17521" y="13389"/>
                  <a:pt x="17496" y="13389"/>
                </a:cubicBezTo>
                <a:cubicBezTo>
                  <a:pt x="17471" y="13389"/>
                  <a:pt x="17446" y="13398"/>
                  <a:pt x="17413" y="13414"/>
                </a:cubicBezTo>
                <a:cubicBezTo>
                  <a:pt x="17346" y="13414"/>
                  <a:pt x="17280" y="13481"/>
                  <a:pt x="17246" y="13548"/>
                </a:cubicBezTo>
                <a:cubicBezTo>
                  <a:pt x="16879" y="14315"/>
                  <a:pt x="16412" y="15015"/>
                  <a:pt x="15845" y="15616"/>
                </a:cubicBezTo>
                <a:cubicBezTo>
                  <a:pt x="15745" y="15716"/>
                  <a:pt x="15712" y="15849"/>
                  <a:pt x="15779" y="15983"/>
                </a:cubicBezTo>
                <a:lnTo>
                  <a:pt x="16612" y="17284"/>
                </a:lnTo>
                <a:cubicBezTo>
                  <a:pt x="16246" y="17651"/>
                  <a:pt x="15845" y="17984"/>
                  <a:pt x="15412" y="18251"/>
                </a:cubicBezTo>
                <a:cubicBezTo>
                  <a:pt x="14978" y="18551"/>
                  <a:pt x="14511" y="18785"/>
                  <a:pt x="14044" y="18985"/>
                </a:cubicBezTo>
                <a:lnTo>
                  <a:pt x="13177" y="17684"/>
                </a:lnTo>
                <a:cubicBezTo>
                  <a:pt x="13100" y="17582"/>
                  <a:pt x="13004" y="17538"/>
                  <a:pt x="12904" y="17538"/>
                </a:cubicBezTo>
                <a:cubicBezTo>
                  <a:pt x="12873" y="17538"/>
                  <a:pt x="12841" y="17543"/>
                  <a:pt x="12810" y="17550"/>
                </a:cubicBezTo>
                <a:cubicBezTo>
                  <a:pt x="12009" y="17851"/>
                  <a:pt x="11175" y="17984"/>
                  <a:pt x="10341" y="18017"/>
                </a:cubicBezTo>
                <a:cubicBezTo>
                  <a:pt x="10208" y="18017"/>
                  <a:pt x="10108" y="18118"/>
                  <a:pt x="10074" y="18251"/>
                </a:cubicBezTo>
                <a:lnTo>
                  <a:pt x="9741" y="19785"/>
                </a:lnTo>
                <a:cubicBezTo>
                  <a:pt x="8707" y="19752"/>
                  <a:pt x="7673" y="19519"/>
                  <a:pt x="6705" y="19152"/>
                </a:cubicBezTo>
                <a:lnTo>
                  <a:pt x="7039" y="17617"/>
                </a:lnTo>
                <a:cubicBezTo>
                  <a:pt x="7039" y="17450"/>
                  <a:pt x="6972" y="17317"/>
                  <a:pt x="6839" y="17250"/>
                </a:cubicBezTo>
                <a:cubicBezTo>
                  <a:pt x="6105" y="16883"/>
                  <a:pt x="5404" y="16416"/>
                  <a:pt x="4804" y="15816"/>
                </a:cubicBezTo>
                <a:cubicBezTo>
                  <a:pt x="4731" y="15761"/>
                  <a:pt x="4657" y="15736"/>
                  <a:pt x="4584" y="15736"/>
                </a:cubicBezTo>
                <a:cubicBezTo>
                  <a:pt x="4524" y="15736"/>
                  <a:pt x="4464" y="15753"/>
                  <a:pt x="4404" y="15783"/>
                </a:cubicBezTo>
                <a:lnTo>
                  <a:pt x="3103" y="16650"/>
                </a:lnTo>
                <a:cubicBezTo>
                  <a:pt x="2736" y="16250"/>
                  <a:pt x="2402" y="15849"/>
                  <a:pt x="2135" y="15382"/>
                </a:cubicBezTo>
                <a:cubicBezTo>
                  <a:pt x="1874" y="14989"/>
                  <a:pt x="1612" y="14532"/>
                  <a:pt x="1413" y="14074"/>
                </a:cubicBezTo>
                <a:lnTo>
                  <a:pt x="1413" y="14074"/>
                </a:lnTo>
                <a:lnTo>
                  <a:pt x="2736" y="13181"/>
                </a:lnTo>
                <a:cubicBezTo>
                  <a:pt x="2836" y="13114"/>
                  <a:pt x="2903" y="12981"/>
                  <a:pt x="2836" y="12847"/>
                </a:cubicBezTo>
                <a:cubicBezTo>
                  <a:pt x="2569" y="12047"/>
                  <a:pt x="2402" y="11213"/>
                  <a:pt x="2402" y="10379"/>
                </a:cubicBezTo>
                <a:cubicBezTo>
                  <a:pt x="2402" y="10245"/>
                  <a:pt x="2302" y="10112"/>
                  <a:pt x="2135" y="10078"/>
                </a:cubicBezTo>
                <a:lnTo>
                  <a:pt x="634" y="9778"/>
                </a:lnTo>
                <a:cubicBezTo>
                  <a:pt x="668" y="8744"/>
                  <a:pt x="868" y="7710"/>
                  <a:pt x="1235" y="6743"/>
                </a:cubicBezTo>
                <a:lnTo>
                  <a:pt x="2803" y="7043"/>
                </a:lnTo>
                <a:cubicBezTo>
                  <a:pt x="2826" y="7049"/>
                  <a:pt x="2848" y="7051"/>
                  <a:pt x="2871" y="7051"/>
                </a:cubicBezTo>
                <a:cubicBezTo>
                  <a:pt x="2980" y="7051"/>
                  <a:pt x="3081" y="6987"/>
                  <a:pt x="3136" y="6876"/>
                </a:cubicBezTo>
                <a:cubicBezTo>
                  <a:pt x="3503" y="6109"/>
                  <a:pt x="3970" y="5442"/>
                  <a:pt x="4571" y="4841"/>
                </a:cubicBezTo>
                <a:cubicBezTo>
                  <a:pt x="4637" y="4708"/>
                  <a:pt x="4671" y="4575"/>
                  <a:pt x="4604" y="4441"/>
                </a:cubicBezTo>
                <a:lnTo>
                  <a:pt x="3770" y="3140"/>
                </a:lnTo>
                <a:cubicBezTo>
                  <a:pt x="4137" y="2773"/>
                  <a:pt x="4537" y="2440"/>
                  <a:pt x="4971" y="2173"/>
                </a:cubicBezTo>
                <a:cubicBezTo>
                  <a:pt x="5404" y="1906"/>
                  <a:pt x="5871" y="1639"/>
                  <a:pt x="6338" y="1439"/>
                </a:cubicBezTo>
                <a:lnTo>
                  <a:pt x="7206" y="2773"/>
                </a:lnTo>
                <a:cubicBezTo>
                  <a:pt x="7278" y="2845"/>
                  <a:pt x="7367" y="2900"/>
                  <a:pt x="7462" y="2900"/>
                </a:cubicBezTo>
                <a:cubicBezTo>
                  <a:pt x="7498" y="2900"/>
                  <a:pt x="7535" y="2892"/>
                  <a:pt x="7573" y="2873"/>
                </a:cubicBezTo>
                <a:cubicBezTo>
                  <a:pt x="8373" y="2573"/>
                  <a:pt x="9207" y="2440"/>
                  <a:pt x="10041" y="2406"/>
                </a:cubicBezTo>
                <a:cubicBezTo>
                  <a:pt x="10175" y="2406"/>
                  <a:pt x="10275" y="2306"/>
                  <a:pt x="10308" y="2173"/>
                </a:cubicBezTo>
                <a:lnTo>
                  <a:pt x="10642" y="672"/>
                </a:lnTo>
                <a:close/>
                <a:moveTo>
                  <a:pt x="10577" y="1"/>
                </a:moveTo>
                <a:cubicBezTo>
                  <a:pt x="10308" y="1"/>
                  <a:pt x="10103" y="193"/>
                  <a:pt x="10041" y="472"/>
                </a:cubicBezTo>
                <a:lnTo>
                  <a:pt x="9741" y="1806"/>
                </a:lnTo>
                <a:cubicBezTo>
                  <a:pt x="9007" y="1839"/>
                  <a:pt x="8273" y="1973"/>
                  <a:pt x="7573" y="2206"/>
                </a:cubicBezTo>
                <a:lnTo>
                  <a:pt x="6839" y="1072"/>
                </a:lnTo>
                <a:cubicBezTo>
                  <a:pt x="6721" y="883"/>
                  <a:pt x="6536" y="794"/>
                  <a:pt x="6343" y="794"/>
                </a:cubicBezTo>
                <a:cubicBezTo>
                  <a:pt x="6263" y="794"/>
                  <a:pt x="6183" y="809"/>
                  <a:pt x="6105" y="839"/>
                </a:cubicBezTo>
                <a:cubicBezTo>
                  <a:pt x="5605" y="1072"/>
                  <a:pt x="5104" y="1339"/>
                  <a:pt x="4637" y="1639"/>
                </a:cubicBezTo>
                <a:cubicBezTo>
                  <a:pt x="4170" y="1939"/>
                  <a:pt x="3703" y="2306"/>
                  <a:pt x="3303" y="2673"/>
                </a:cubicBezTo>
                <a:cubicBezTo>
                  <a:pt x="3103" y="2873"/>
                  <a:pt x="3036" y="3174"/>
                  <a:pt x="3203" y="3407"/>
                </a:cubicBezTo>
                <a:lnTo>
                  <a:pt x="3937" y="4575"/>
                </a:lnTo>
                <a:cubicBezTo>
                  <a:pt x="3436" y="5108"/>
                  <a:pt x="3036" y="5709"/>
                  <a:pt x="2703" y="6376"/>
                </a:cubicBezTo>
                <a:lnTo>
                  <a:pt x="1368" y="6109"/>
                </a:lnTo>
                <a:cubicBezTo>
                  <a:pt x="1328" y="6099"/>
                  <a:pt x="1288" y="6094"/>
                  <a:pt x="1247" y="6094"/>
                </a:cubicBezTo>
                <a:cubicBezTo>
                  <a:pt x="1016" y="6094"/>
                  <a:pt x="786" y="6249"/>
                  <a:pt x="701" y="6476"/>
                </a:cubicBezTo>
                <a:cubicBezTo>
                  <a:pt x="301" y="7510"/>
                  <a:pt x="34" y="8611"/>
                  <a:pt x="1" y="9745"/>
                </a:cubicBezTo>
                <a:cubicBezTo>
                  <a:pt x="1" y="10012"/>
                  <a:pt x="201" y="10279"/>
                  <a:pt x="468" y="10345"/>
                </a:cubicBezTo>
                <a:lnTo>
                  <a:pt x="1802" y="10612"/>
                </a:lnTo>
                <a:cubicBezTo>
                  <a:pt x="1835" y="11346"/>
                  <a:pt x="1969" y="12080"/>
                  <a:pt x="2202" y="12814"/>
                </a:cubicBezTo>
                <a:lnTo>
                  <a:pt x="1035" y="13548"/>
                </a:lnTo>
                <a:cubicBezTo>
                  <a:pt x="801" y="13681"/>
                  <a:pt x="701" y="13981"/>
                  <a:pt x="801" y="14248"/>
                </a:cubicBezTo>
                <a:cubicBezTo>
                  <a:pt x="1035" y="14782"/>
                  <a:pt x="1302" y="15282"/>
                  <a:pt x="1635" y="15749"/>
                </a:cubicBezTo>
                <a:cubicBezTo>
                  <a:pt x="1935" y="16216"/>
                  <a:pt x="2269" y="16650"/>
                  <a:pt x="2669" y="17083"/>
                </a:cubicBezTo>
                <a:cubicBezTo>
                  <a:pt x="2769" y="17204"/>
                  <a:pt x="2929" y="17264"/>
                  <a:pt x="3092" y="17264"/>
                </a:cubicBezTo>
                <a:cubicBezTo>
                  <a:pt x="3200" y="17264"/>
                  <a:pt x="3310" y="17237"/>
                  <a:pt x="3403" y="17184"/>
                </a:cubicBezTo>
                <a:lnTo>
                  <a:pt x="4537" y="16416"/>
                </a:lnTo>
                <a:cubicBezTo>
                  <a:pt x="5104" y="16917"/>
                  <a:pt x="5705" y="17350"/>
                  <a:pt x="6372" y="17684"/>
                </a:cubicBezTo>
                <a:lnTo>
                  <a:pt x="6105" y="19018"/>
                </a:lnTo>
                <a:cubicBezTo>
                  <a:pt x="6038" y="19285"/>
                  <a:pt x="6172" y="19585"/>
                  <a:pt x="6439" y="19685"/>
                </a:cubicBezTo>
                <a:cubicBezTo>
                  <a:pt x="7506" y="20086"/>
                  <a:pt x="8607" y="20319"/>
                  <a:pt x="9741" y="20386"/>
                </a:cubicBezTo>
                <a:cubicBezTo>
                  <a:pt x="10008" y="20386"/>
                  <a:pt x="10275" y="20186"/>
                  <a:pt x="10341" y="19919"/>
                </a:cubicBezTo>
                <a:lnTo>
                  <a:pt x="10608" y="18585"/>
                </a:lnTo>
                <a:cubicBezTo>
                  <a:pt x="11342" y="18551"/>
                  <a:pt x="12076" y="18418"/>
                  <a:pt x="12776" y="18184"/>
                </a:cubicBezTo>
                <a:lnTo>
                  <a:pt x="13544" y="19318"/>
                </a:lnTo>
                <a:cubicBezTo>
                  <a:pt x="13667" y="19491"/>
                  <a:pt x="13845" y="19591"/>
                  <a:pt x="14037" y="19591"/>
                </a:cubicBezTo>
                <a:cubicBezTo>
                  <a:pt x="14105" y="19591"/>
                  <a:pt x="14174" y="19578"/>
                  <a:pt x="14244" y="19552"/>
                </a:cubicBezTo>
                <a:cubicBezTo>
                  <a:pt x="14544" y="19418"/>
                  <a:pt x="14811" y="19285"/>
                  <a:pt x="15078" y="19152"/>
                </a:cubicBezTo>
                <a:cubicBezTo>
                  <a:pt x="15345" y="18985"/>
                  <a:pt x="15512" y="18885"/>
                  <a:pt x="15745" y="18718"/>
                </a:cubicBezTo>
                <a:cubicBezTo>
                  <a:pt x="16212" y="18418"/>
                  <a:pt x="16646" y="18084"/>
                  <a:pt x="17079" y="17684"/>
                </a:cubicBezTo>
                <a:cubicBezTo>
                  <a:pt x="17280" y="17517"/>
                  <a:pt x="17313" y="17184"/>
                  <a:pt x="17180" y="16950"/>
                </a:cubicBezTo>
                <a:lnTo>
                  <a:pt x="16412" y="15816"/>
                </a:lnTo>
                <a:cubicBezTo>
                  <a:pt x="16913" y="15249"/>
                  <a:pt x="17346" y="14648"/>
                  <a:pt x="17680" y="13981"/>
                </a:cubicBezTo>
                <a:lnTo>
                  <a:pt x="19014" y="14281"/>
                </a:lnTo>
                <a:cubicBezTo>
                  <a:pt x="19041" y="14285"/>
                  <a:pt x="19068" y="14287"/>
                  <a:pt x="19096" y="14287"/>
                </a:cubicBezTo>
                <a:cubicBezTo>
                  <a:pt x="19340" y="14287"/>
                  <a:pt x="19591" y="14154"/>
                  <a:pt x="19681" y="13915"/>
                </a:cubicBezTo>
                <a:cubicBezTo>
                  <a:pt x="20082" y="12847"/>
                  <a:pt x="20315" y="11746"/>
                  <a:pt x="20382" y="10612"/>
                </a:cubicBezTo>
                <a:cubicBezTo>
                  <a:pt x="20382" y="10345"/>
                  <a:pt x="20182" y="10078"/>
                  <a:pt x="19915" y="10012"/>
                </a:cubicBezTo>
                <a:lnTo>
                  <a:pt x="18581" y="9745"/>
                </a:lnTo>
                <a:cubicBezTo>
                  <a:pt x="18547" y="9011"/>
                  <a:pt x="18380" y="8277"/>
                  <a:pt x="18147" y="7577"/>
                </a:cubicBezTo>
                <a:lnTo>
                  <a:pt x="19314" y="6809"/>
                </a:lnTo>
                <a:cubicBezTo>
                  <a:pt x="19548" y="6676"/>
                  <a:pt x="19648" y="6376"/>
                  <a:pt x="19515" y="6109"/>
                </a:cubicBezTo>
                <a:cubicBezTo>
                  <a:pt x="19314" y="5575"/>
                  <a:pt x="19048" y="5075"/>
                  <a:pt x="18714" y="4608"/>
                </a:cubicBezTo>
                <a:cubicBezTo>
                  <a:pt x="18414" y="4141"/>
                  <a:pt x="18080" y="3707"/>
                  <a:pt x="17680" y="3274"/>
                </a:cubicBezTo>
                <a:cubicBezTo>
                  <a:pt x="17585" y="3160"/>
                  <a:pt x="17437" y="3100"/>
                  <a:pt x="17283" y="3100"/>
                </a:cubicBezTo>
                <a:cubicBezTo>
                  <a:pt x="17167" y="3100"/>
                  <a:pt x="17047" y="3135"/>
                  <a:pt x="16946" y="3207"/>
                </a:cubicBezTo>
                <a:lnTo>
                  <a:pt x="15812" y="3941"/>
                </a:lnTo>
                <a:cubicBezTo>
                  <a:pt x="15278" y="3440"/>
                  <a:pt x="14644" y="3040"/>
                  <a:pt x="13977" y="2707"/>
                </a:cubicBezTo>
                <a:lnTo>
                  <a:pt x="14277" y="1372"/>
                </a:lnTo>
                <a:cubicBezTo>
                  <a:pt x="14344" y="1072"/>
                  <a:pt x="14177" y="805"/>
                  <a:pt x="13911" y="705"/>
                </a:cubicBezTo>
                <a:cubicBezTo>
                  <a:pt x="12876" y="271"/>
                  <a:pt x="11776" y="38"/>
                  <a:pt x="10642" y="5"/>
                </a:cubicBezTo>
                <a:cubicBezTo>
                  <a:pt x="10620" y="2"/>
                  <a:pt x="10598" y="1"/>
                  <a:pt x="1057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6"/>
          <p:cNvSpPr/>
          <p:nvPr/>
        </p:nvSpPr>
        <p:spPr>
          <a:xfrm>
            <a:off x="5913682" y="2829549"/>
            <a:ext cx="287143" cy="667985"/>
          </a:xfrm>
          <a:custGeom>
            <a:avLst/>
            <a:gdLst/>
            <a:ahLst/>
            <a:cxnLst/>
            <a:rect l="l" t="t" r="r" b="b"/>
            <a:pathLst>
              <a:path w="16046" h="37328" extrusionOk="0">
                <a:moveTo>
                  <a:pt x="1" y="0"/>
                </a:moveTo>
                <a:lnTo>
                  <a:pt x="1" y="37327"/>
                </a:lnTo>
                <a:lnTo>
                  <a:pt x="16045" y="28054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6"/>
          <p:cNvSpPr/>
          <p:nvPr/>
        </p:nvSpPr>
        <p:spPr>
          <a:xfrm>
            <a:off x="5626557" y="2829549"/>
            <a:ext cx="287143" cy="667985"/>
          </a:xfrm>
          <a:custGeom>
            <a:avLst/>
            <a:gdLst/>
            <a:ahLst/>
            <a:cxnLst/>
            <a:rect l="l" t="t" r="r" b="b"/>
            <a:pathLst>
              <a:path w="16046" h="37328" extrusionOk="0">
                <a:moveTo>
                  <a:pt x="16046" y="0"/>
                </a:moveTo>
                <a:lnTo>
                  <a:pt x="1" y="28054"/>
                </a:lnTo>
                <a:lnTo>
                  <a:pt x="16046" y="37327"/>
                </a:lnTo>
                <a:lnTo>
                  <a:pt x="16046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6"/>
          <p:cNvSpPr/>
          <p:nvPr/>
        </p:nvSpPr>
        <p:spPr>
          <a:xfrm>
            <a:off x="5626557" y="2829549"/>
            <a:ext cx="287143" cy="667985"/>
          </a:xfrm>
          <a:custGeom>
            <a:avLst/>
            <a:gdLst/>
            <a:ahLst/>
            <a:cxnLst/>
            <a:rect l="l" t="t" r="r" b="b"/>
            <a:pathLst>
              <a:path w="16046" h="37328" extrusionOk="0">
                <a:moveTo>
                  <a:pt x="16046" y="0"/>
                </a:moveTo>
                <a:lnTo>
                  <a:pt x="1" y="28054"/>
                </a:lnTo>
                <a:lnTo>
                  <a:pt x="16046" y="37327"/>
                </a:lnTo>
                <a:lnTo>
                  <a:pt x="1604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6"/>
          <p:cNvSpPr/>
          <p:nvPr/>
        </p:nvSpPr>
        <p:spPr>
          <a:xfrm>
            <a:off x="4989048" y="3336335"/>
            <a:ext cx="678131" cy="391006"/>
          </a:xfrm>
          <a:custGeom>
            <a:avLst/>
            <a:gdLst/>
            <a:ahLst/>
            <a:cxnLst/>
            <a:rect l="l" t="t" r="r" b="b"/>
            <a:pathLst>
              <a:path w="37895" h="21850" extrusionOk="0">
                <a:moveTo>
                  <a:pt x="24418" y="1"/>
                </a:moveTo>
                <a:lnTo>
                  <a:pt x="0" y="14077"/>
                </a:lnTo>
                <a:lnTo>
                  <a:pt x="13477" y="21850"/>
                </a:lnTo>
                <a:lnTo>
                  <a:pt x="37894" y="7773"/>
                </a:lnTo>
                <a:lnTo>
                  <a:pt x="24418" y="1"/>
                </a:lnTo>
                <a:close/>
              </a:path>
            </a:pathLst>
          </a:custGeom>
          <a:solidFill>
            <a:srgbClr val="251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6"/>
          <p:cNvSpPr/>
          <p:nvPr/>
        </p:nvSpPr>
        <p:spPr>
          <a:xfrm>
            <a:off x="4989048" y="3336335"/>
            <a:ext cx="678131" cy="391006"/>
          </a:xfrm>
          <a:custGeom>
            <a:avLst/>
            <a:gdLst/>
            <a:ahLst/>
            <a:cxnLst/>
            <a:rect l="l" t="t" r="r" b="b"/>
            <a:pathLst>
              <a:path w="37895" h="21850" extrusionOk="0">
                <a:moveTo>
                  <a:pt x="24418" y="1"/>
                </a:moveTo>
                <a:lnTo>
                  <a:pt x="0" y="14077"/>
                </a:lnTo>
                <a:lnTo>
                  <a:pt x="13477" y="21850"/>
                </a:lnTo>
                <a:lnTo>
                  <a:pt x="37894" y="7773"/>
                </a:lnTo>
                <a:lnTo>
                  <a:pt x="2441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6"/>
          <p:cNvSpPr/>
          <p:nvPr/>
        </p:nvSpPr>
        <p:spPr>
          <a:xfrm>
            <a:off x="4989048" y="3588243"/>
            <a:ext cx="241171" cy="303249"/>
          </a:xfrm>
          <a:custGeom>
            <a:avLst/>
            <a:gdLst/>
            <a:ahLst/>
            <a:cxnLst/>
            <a:rect l="l" t="t" r="r" b="b"/>
            <a:pathLst>
              <a:path w="13477" h="16946" extrusionOk="0">
                <a:moveTo>
                  <a:pt x="0" y="0"/>
                </a:moveTo>
                <a:lnTo>
                  <a:pt x="0" y="9174"/>
                </a:lnTo>
                <a:lnTo>
                  <a:pt x="13477" y="16946"/>
                </a:lnTo>
                <a:lnTo>
                  <a:pt x="13477" y="7773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6"/>
          <p:cNvSpPr/>
          <p:nvPr/>
        </p:nvSpPr>
        <p:spPr>
          <a:xfrm>
            <a:off x="5230201" y="3475415"/>
            <a:ext cx="436978" cy="416077"/>
          </a:xfrm>
          <a:custGeom>
            <a:avLst/>
            <a:gdLst/>
            <a:ahLst/>
            <a:cxnLst/>
            <a:rect l="l" t="t" r="r" b="b"/>
            <a:pathLst>
              <a:path w="24419" h="23251" extrusionOk="0">
                <a:moveTo>
                  <a:pt x="24418" y="1"/>
                </a:moveTo>
                <a:lnTo>
                  <a:pt x="1" y="14078"/>
                </a:lnTo>
                <a:lnTo>
                  <a:pt x="1" y="23251"/>
                </a:lnTo>
                <a:lnTo>
                  <a:pt x="24418" y="9174"/>
                </a:lnTo>
                <a:lnTo>
                  <a:pt x="24418" y="1"/>
                </a:lnTo>
                <a:close/>
              </a:path>
            </a:pathLst>
          </a:custGeom>
          <a:solidFill>
            <a:srgbClr val="251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6"/>
          <p:cNvSpPr/>
          <p:nvPr/>
        </p:nvSpPr>
        <p:spPr>
          <a:xfrm>
            <a:off x="5230201" y="3475415"/>
            <a:ext cx="436978" cy="416077"/>
          </a:xfrm>
          <a:custGeom>
            <a:avLst/>
            <a:gdLst/>
            <a:ahLst/>
            <a:cxnLst/>
            <a:rect l="l" t="t" r="r" b="b"/>
            <a:pathLst>
              <a:path w="24419" h="23251" extrusionOk="0">
                <a:moveTo>
                  <a:pt x="24418" y="1"/>
                </a:moveTo>
                <a:lnTo>
                  <a:pt x="1" y="14078"/>
                </a:lnTo>
                <a:lnTo>
                  <a:pt x="1" y="23251"/>
                </a:lnTo>
                <a:lnTo>
                  <a:pt x="24418" y="9174"/>
                </a:lnTo>
                <a:lnTo>
                  <a:pt x="2441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6"/>
          <p:cNvSpPr/>
          <p:nvPr/>
        </p:nvSpPr>
        <p:spPr>
          <a:xfrm>
            <a:off x="5579404" y="3728808"/>
            <a:ext cx="494278" cy="414287"/>
          </a:xfrm>
          <a:custGeom>
            <a:avLst/>
            <a:gdLst/>
            <a:ahLst/>
            <a:cxnLst/>
            <a:rect l="l" t="t" r="r" b="b"/>
            <a:pathLst>
              <a:path w="27621" h="23151" extrusionOk="0">
                <a:moveTo>
                  <a:pt x="13811" y="1"/>
                </a:moveTo>
                <a:cubicBezTo>
                  <a:pt x="10275" y="1"/>
                  <a:pt x="6739" y="785"/>
                  <a:pt x="4037" y="2353"/>
                </a:cubicBezTo>
                <a:cubicBezTo>
                  <a:pt x="1335" y="3887"/>
                  <a:pt x="1" y="5955"/>
                  <a:pt x="1" y="7990"/>
                </a:cubicBezTo>
                <a:lnTo>
                  <a:pt x="1" y="15162"/>
                </a:lnTo>
                <a:cubicBezTo>
                  <a:pt x="1" y="17197"/>
                  <a:pt x="1335" y="19265"/>
                  <a:pt x="4037" y="20799"/>
                </a:cubicBezTo>
                <a:cubicBezTo>
                  <a:pt x="6739" y="22367"/>
                  <a:pt x="10275" y="23151"/>
                  <a:pt x="13811" y="23151"/>
                </a:cubicBezTo>
                <a:cubicBezTo>
                  <a:pt x="17346" y="23151"/>
                  <a:pt x="20882" y="22367"/>
                  <a:pt x="23584" y="20799"/>
                </a:cubicBezTo>
                <a:cubicBezTo>
                  <a:pt x="26253" y="19265"/>
                  <a:pt x="27620" y="17197"/>
                  <a:pt x="27620" y="15162"/>
                </a:cubicBezTo>
                <a:lnTo>
                  <a:pt x="27620" y="7990"/>
                </a:lnTo>
                <a:cubicBezTo>
                  <a:pt x="27620" y="5955"/>
                  <a:pt x="26253" y="3887"/>
                  <a:pt x="23584" y="2353"/>
                </a:cubicBezTo>
                <a:cubicBezTo>
                  <a:pt x="20882" y="785"/>
                  <a:pt x="17346" y="1"/>
                  <a:pt x="1381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6"/>
          <p:cNvSpPr/>
          <p:nvPr/>
        </p:nvSpPr>
        <p:spPr>
          <a:xfrm>
            <a:off x="5579404" y="3728808"/>
            <a:ext cx="494278" cy="285515"/>
          </a:xfrm>
          <a:custGeom>
            <a:avLst/>
            <a:gdLst/>
            <a:ahLst/>
            <a:cxnLst/>
            <a:rect l="l" t="t" r="r" b="b"/>
            <a:pathLst>
              <a:path w="27621" h="15955" extrusionOk="0">
                <a:moveTo>
                  <a:pt x="13811" y="1"/>
                </a:moveTo>
                <a:cubicBezTo>
                  <a:pt x="10275" y="1"/>
                  <a:pt x="6739" y="785"/>
                  <a:pt x="4037" y="2353"/>
                </a:cubicBezTo>
                <a:cubicBezTo>
                  <a:pt x="1335" y="3887"/>
                  <a:pt x="1" y="5955"/>
                  <a:pt x="1" y="7990"/>
                </a:cubicBezTo>
                <a:cubicBezTo>
                  <a:pt x="1" y="10025"/>
                  <a:pt x="1335" y="12060"/>
                  <a:pt x="4037" y="13627"/>
                </a:cubicBezTo>
                <a:cubicBezTo>
                  <a:pt x="6739" y="15179"/>
                  <a:pt x="10275" y="15954"/>
                  <a:pt x="13811" y="15954"/>
                </a:cubicBezTo>
                <a:cubicBezTo>
                  <a:pt x="17346" y="15954"/>
                  <a:pt x="20882" y="15179"/>
                  <a:pt x="23584" y="13627"/>
                </a:cubicBezTo>
                <a:cubicBezTo>
                  <a:pt x="26253" y="12060"/>
                  <a:pt x="27620" y="10025"/>
                  <a:pt x="27620" y="7990"/>
                </a:cubicBezTo>
                <a:cubicBezTo>
                  <a:pt x="27620" y="5955"/>
                  <a:pt x="26253" y="3887"/>
                  <a:pt x="23584" y="2353"/>
                </a:cubicBezTo>
                <a:cubicBezTo>
                  <a:pt x="20882" y="785"/>
                  <a:pt x="17346" y="1"/>
                  <a:pt x="138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6"/>
          <p:cNvSpPr/>
          <p:nvPr/>
        </p:nvSpPr>
        <p:spPr>
          <a:xfrm>
            <a:off x="7712219" y="3252765"/>
            <a:ext cx="355198" cy="204772"/>
          </a:xfrm>
          <a:custGeom>
            <a:avLst/>
            <a:gdLst/>
            <a:ahLst/>
            <a:cxnLst/>
            <a:rect l="l" t="t" r="r" b="b"/>
            <a:pathLst>
              <a:path w="19849" h="11443" extrusionOk="0">
                <a:moveTo>
                  <a:pt x="9941" y="1"/>
                </a:moveTo>
                <a:lnTo>
                  <a:pt x="1" y="5738"/>
                </a:lnTo>
                <a:lnTo>
                  <a:pt x="9941" y="11442"/>
                </a:lnTo>
                <a:lnTo>
                  <a:pt x="19848" y="5738"/>
                </a:lnTo>
                <a:lnTo>
                  <a:pt x="9941" y="1"/>
                </a:lnTo>
                <a:close/>
              </a:path>
            </a:pathLst>
          </a:custGeom>
          <a:solidFill>
            <a:srgbClr val="251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6"/>
          <p:cNvSpPr/>
          <p:nvPr/>
        </p:nvSpPr>
        <p:spPr>
          <a:xfrm>
            <a:off x="7712219" y="3252765"/>
            <a:ext cx="355198" cy="204772"/>
          </a:xfrm>
          <a:custGeom>
            <a:avLst/>
            <a:gdLst/>
            <a:ahLst/>
            <a:cxnLst/>
            <a:rect l="l" t="t" r="r" b="b"/>
            <a:pathLst>
              <a:path w="19849" h="11443" extrusionOk="0">
                <a:moveTo>
                  <a:pt x="9941" y="1"/>
                </a:moveTo>
                <a:lnTo>
                  <a:pt x="1" y="5738"/>
                </a:lnTo>
                <a:lnTo>
                  <a:pt x="9941" y="11442"/>
                </a:lnTo>
                <a:lnTo>
                  <a:pt x="19848" y="5738"/>
                </a:lnTo>
                <a:lnTo>
                  <a:pt x="994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6"/>
          <p:cNvSpPr/>
          <p:nvPr/>
        </p:nvSpPr>
        <p:spPr>
          <a:xfrm>
            <a:off x="7712219" y="3355447"/>
            <a:ext cx="177912" cy="306828"/>
          </a:xfrm>
          <a:custGeom>
            <a:avLst/>
            <a:gdLst/>
            <a:ahLst/>
            <a:cxnLst/>
            <a:rect l="l" t="t" r="r" b="b"/>
            <a:pathLst>
              <a:path w="9942" h="17146" extrusionOk="0">
                <a:moveTo>
                  <a:pt x="1" y="0"/>
                </a:moveTo>
                <a:lnTo>
                  <a:pt x="1" y="11442"/>
                </a:lnTo>
                <a:lnTo>
                  <a:pt x="9941" y="17146"/>
                </a:lnTo>
                <a:lnTo>
                  <a:pt x="9941" y="5704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6"/>
          <p:cNvSpPr/>
          <p:nvPr/>
        </p:nvSpPr>
        <p:spPr>
          <a:xfrm>
            <a:off x="7890114" y="3355447"/>
            <a:ext cx="177304" cy="306828"/>
          </a:xfrm>
          <a:custGeom>
            <a:avLst/>
            <a:gdLst/>
            <a:ahLst/>
            <a:cxnLst/>
            <a:rect l="l" t="t" r="r" b="b"/>
            <a:pathLst>
              <a:path w="9908" h="17146" extrusionOk="0">
                <a:moveTo>
                  <a:pt x="9907" y="0"/>
                </a:moveTo>
                <a:lnTo>
                  <a:pt x="0" y="5704"/>
                </a:lnTo>
                <a:lnTo>
                  <a:pt x="0" y="17146"/>
                </a:lnTo>
                <a:lnTo>
                  <a:pt x="9907" y="11442"/>
                </a:lnTo>
                <a:lnTo>
                  <a:pt x="9907" y="0"/>
                </a:lnTo>
                <a:close/>
              </a:path>
            </a:pathLst>
          </a:custGeom>
          <a:solidFill>
            <a:srgbClr val="251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6"/>
          <p:cNvSpPr/>
          <p:nvPr/>
        </p:nvSpPr>
        <p:spPr>
          <a:xfrm>
            <a:off x="7890114" y="3355447"/>
            <a:ext cx="177304" cy="306828"/>
          </a:xfrm>
          <a:custGeom>
            <a:avLst/>
            <a:gdLst/>
            <a:ahLst/>
            <a:cxnLst/>
            <a:rect l="l" t="t" r="r" b="b"/>
            <a:pathLst>
              <a:path w="9908" h="17146" extrusionOk="0">
                <a:moveTo>
                  <a:pt x="9907" y="0"/>
                </a:moveTo>
                <a:lnTo>
                  <a:pt x="0" y="5704"/>
                </a:lnTo>
                <a:lnTo>
                  <a:pt x="0" y="17146"/>
                </a:lnTo>
                <a:lnTo>
                  <a:pt x="9907" y="11442"/>
                </a:lnTo>
                <a:lnTo>
                  <a:pt x="990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6"/>
          <p:cNvSpPr/>
          <p:nvPr/>
        </p:nvSpPr>
        <p:spPr>
          <a:xfrm>
            <a:off x="7040674" y="3618682"/>
            <a:ext cx="784982" cy="543221"/>
          </a:xfrm>
          <a:custGeom>
            <a:avLst/>
            <a:gdLst/>
            <a:ahLst/>
            <a:cxnLst/>
            <a:rect l="l" t="t" r="r" b="b"/>
            <a:pathLst>
              <a:path w="43866" h="30356" extrusionOk="0">
                <a:moveTo>
                  <a:pt x="21950" y="13944"/>
                </a:moveTo>
                <a:cubicBezTo>
                  <a:pt x="24377" y="13944"/>
                  <a:pt x="26803" y="14478"/>
                  <a:pt x="28655" y="15545"/>
                </a:cubicBezTo>
                <a:cubicBezTo>
                  <a:pt x="28955" y="15712"/>
                  <a:pt x="29188" y="15879"/>
                  <a:pt x="29422" y="16045"/>
                </a:cubicBezTo>
                <a:cubicBezTo>
                  <a:pt x="29188" y="16212"/>
                  <a:pt x="28922" y="16379"/>
                  <a:pt x="28655" y="16546"/>
                </a:cubicBezTo>
                <a:cubicBezTo>
                  <a:pt x="26803" y="17613"/>
                  <a:pt x="24377" y="18147"/>
                  <a:pt x="21950" y="18147"/>
                </a:cubicBezTo>
                <a:cubicBezTo>
                  <a:pt x="19523" y="18147"/>
                  <a:pt x="17097" y="17613"/>
                  <a:pt x="15245" y="16546"/>
                </a:cubicBezTo>
                <a:cubicBezTo>
                  <a:pt x="14978" y="16379"/>
                  <a:pt x="14711" y="16212"/>
                  <a:pt x="14478" y="16045"/>
                </a:cubicBezTo>
                <a:cubicBezTo>
                  <a:pt x="14711" y="15879"/>
                  <a:pt x="14978" y="15712"/>
                  <a:pt x="15245" y="15545"/>
                </a:cubicBezTo>
                <a:cubicBezTo>
                  <a:pt x="17097" y="14478"/>
                  <a:pt x="19523" y="13944"/>
                  <a:pt x="21950" y="13944"/>
                </a:cubicBezTo>
                <a:close/>
                <a:moveTo>
                  <a:pt x="19048" y="1"/>
                </a:moveTo>
                <a:cubicBezTo>
                  <a:pt x="18781" y="34"/>
                  <a:pt x="18514" y="234"/>
                  <a:pt x="18481" y="501"/>
                </a:cubicBezTo>
                <a:lnTo>
                  <a:pt x="17980" y="3136"/>
                </a:lnTo>
                <a:cubicBezTo>
                  <a:pt x="17914" y="3436"/>
                  <a:pt x="17680" y="3670"/>
                  <a:pt x="17380" y="3703"/>
                </a:cubicBezTo>
                <a:cubicBezTo>
                  <a:pt x="16313" y="3903"/>
                  <a:pt x="15279" y="4137"/>
                  <a:pt x="14278" y="4470"/>
                </a:cubicBezTo>
                <a:cubicBezTo>
                  <a:pt x="14160" y="4494"/>
                  <a:pt x="14046" y="4505"/>
                  <a:pt x="13934" y="4505"/>
                </a:cubicBezTo>
                <a:cubicBezTo>
                  <a:pt x="13732" y="4505"/>
                  <a:pt x="13538" y="4468"/>
                  <a:pt x="13344" y="4404"/>
                </a:cubicBezTo>
                <a:lnTo>
                  <a:pt x="9341" y="2536"/>
                </a:lnTo>
                <a:cubicBezTo>
                  <a:pt x="9202" y="2489"/>
                  <a:pt x="9055" y="2464"/>
                  <a:pt x="8911" y="2464"/>
                </a:cubicBezTo>
                <a:cubicBezTo>
                  <a:pt x="8746" y="2464"/>
                  <a:pt x="8583" y="2498"/>
                  <a:pt x="8440" y="2569"/>
                </a:cubicBezTo>
                <a:lnTo>
                  <a:pt x="4471" y="4871"/>
                </a:lnTo>
                <a:cubicBezTo>
                  <a:pt x="4371" y="4937"/>
                  <a:pt x="4304" y="5038"/>
                  <a:pt x="4304" y="5171"/>
                </a:cubicBezTo>
                <a:lnTo>
                  <a:pt x="4304" y="10441"/>
                </a:lnTo>
                <a:lnTo>
                  <a:pt x="535" y="10675"/>
                </a:lnTo>
                <a:cubicBezTo>
                  <a:pt x="268" y="10708"/>
                  <a:pt x="34" y="10942"/>
                  <a:pt x="34" y="11209"/>
                </a:cubicBezTo>
                <a:lnTo>
                  <a:pt x="34" y="13577"/>
                </a:lnTo>
                <a:cubicBezTo>
                  <a:pt x="34" y="13610"/>
                  <a:pt x="34" y="13644"/>
                  <a:pt x="1" y="13677"/>
                </a:cubicBezTo>
                <a:lnTo>
                  <a:pt x="1" y="19181"/>
                </a:lnTo>
                <a:cubicBezTo>
                  <a:pt x="1" y="19448"/>
                  <a:pt x="234" y="19681"/>
                  <a:pt x="501" y="19715"/>
                </a:cubicBezTo>
                <a:lnTo>
                  <a:pt x="4271" y="19948"/>
                </a:lnTo>
                <a:lnTo>
                  <a:pt x="4271" y="25252"/>
                </a:lnTo>
                <a:cubicBezTo>
                  <a:pt x="4271" y="25352"/>
                  <a:pt x="4337" y="25452"/>
                  <a:pt x="4437" y="25519"/>
                </a:cubicBezTo>
                <a:lnTo>
                  <a:pt x="8407" y="27820"/>
                </a:lnTo>
                <a:cubicBezTo>
                  <a:pt x="8574" y="27887"/>
                  <a:pt x="8741" y="27921"/>
                  <a:pt x="8907" y="27921"/>
                </a:cubicBezTo>
                <a:cubicBezTo>
                  <a:pt x="9041" y="27921"/>
                  <a:pt x="9174" y="27887"/>
                  <a:pt x="9274" y="27854"/>
                </a:cubicBezTo>
                <a:lnTo>
                  <a:pt x="13310" y="25986"/>
                </a:lnTo>
                <a:cubicBezTo>
                  <a:pt x="13486" y="25908"/>
                  <a:pt x="13662" y="25875"/>
                  <a:pt x="13838" y="25875"/>
                </a:cubicBezTo>
                <a:cubicBezTo>
                  <a:pt x="13962" y="25875"/>
                  <a:pt x="14087" y="25892"/>
                  <a:pt x="14211" y="25919"/>
                </a:cubicBezTo>
                <a:cubicBezTo>
                  <a:pt x="15245" y="26253"/>
                  <a:pt x="16279" y="26486"/>
                  <a:pt x="17347" y="26653"/>
                </a:cubicBezTo>
                <a:cubicBezTo>
                  <a:pt x="17647" y="26720"/>
                  <a:pt x="17847" y="26953"/>
                  <a:pt x="17914" y="27220"/>
                </a:cubicBezTo>
                <a:lnTo>
                  <a:pt x="18447" y="29889"/>
                </a:lnTo>
                <a:cubicBezTo>
                  <a:pt x="18447" y="30022"/>
                  <a:pt x="18548" y="30156"/>
                  <a:pt x="18648" y="30222"/>
                </a:cubicBezTo>
                <a:cubicBezTo>
                  <a:pt x="18748" y="30322"/>
                  <a:pt x="18881" y="30356"/>
                  <a:pt x="19015" y="30356"/>
                </a:cubicBezTo>
                <a:lnTo>
                  <a:pt x="24852" y="30356"/>
                </a:lnTo>
                <a:cubicBezTo>
                  <a:pt x="24985" y="30356"/>
                  <a:pt x="25086" y="30322"/>
                  <a:pt x="25186" y="30222"/>
                </a:cubicBezTo>
                <a:cubicBezTo>
                  <a:pt x="25219" y="30222"/>
                  <a:pt x="25252" y="30189"/>
                  <a:pt x="25252" y="30156"/>
                </a:cubicBezTo>
                <a:cubicBezTo>
                  <a:pt x="25286" y="30156"/>
                  <a:pt x="25319" y="30122"/>
                  <a:pt x="25352" y="30089"/>
                </a:cubicBezTo>
                <a:lnTo>
                  <a:pt x="25352" y="30022"/>
                </a:lnTo>
                <a:cubicBezTo>
                  <a:pt x="25386" y="29989"/>
                  <a:pt x="25419" y="29955"/>
                  <a:pt x="25452" y="29889"/>
                </a:cubicBezTo>
                <a:lnTo>
                  <a:pt x="25953" y="27220"/>
                </a:lnTo>
                <a:cubicBezTo>
                  <a:pt x="26020" y="26953"/>
                  <a:pt x="26253" y="26720"/>
                  <a:pt x="26520" y="26653"/>
                </a:cubicBezTo>
                <a:cubicBezTo>
                  <a:pt x="27587" y="26486"/>
                  <a:pt x="28621" y="26253"/>
                  <a:pt x="29655" y="25919"/>
                </a:cubicBezTo>
                <a:cubicBezTo>
                  <a:pt x="29780" y="25892"/>
                  <a:pt x="29910" y="25875"/>
                  <a:pt x="30039" y="25875"/>
                </a:cubicBezTo>
                <a:cubicBezTo>
                  <a:pt x="30221" y="25875"/>
                  <a:pt x="30400" y="25908"/>
                  <a:pt x="30556" y="25986"/>
                </a:cubicBezTo>
                <a:lnTo>
                  <a:pt x="34592" y="27854"/>
                </a:lnTo>
                <a:cubicBezTo>
                  <a:pt x="34659" y="27854"/>
                  <a:pt x="34759" y="27887"/>
                  <a:pt x="34826" y="27887"/>
                </a:cubicBezTo>
                <a:lnTo>
                  <a:pt x="34826" y="27921"/>
                </a:lnTo>
                <a:lnTo>
                  <a:pt x="35093" y="27921"/>
                </a:lnTo>
                <a:cubicBezTo>
                  <a:pt x="35226" y="27887"/>
                  <a:pt x="35360" y="27854"/>
                  <a:pt x="35460" y="27820"/>
                </a:cubicBezTo>
                <a:lnTo>
                  <a:pt x="39429" y="25519"/>
                </a:lnTo>
                <a:cubicBezTo>
                  <a:pt x="39496" y="25485"/>
                  <a:pt x="39529" y="25452"/>
                  <a:pt x="39563" y="25385"/>
                </a:cubicBezTo>
                <a:cubicBezTo>
                  <a:pt x="39596" y="25352"/>
                  <a:pt x="39596" y="25319"/>
                  <a:pt x="39596" y="25285"/>
                </a:cubicBezTo>
                <a:lnTo>
                  <a:pt x="39596" y="23017"/>
                </a:lnTo>
                <a:lnTo>
                  <a:pt x="39596" y="19982"/>
                </a:lnTo>
                <a:lnTo>
                  <a:pt x="43299" y="19748"/>
                </a:lnTo>
                <a:lnTo>
                  <a:pt x="43365" y="19748"/>
                </a:lnTo>
                <a:cubicBezTo>
                  <a:pt x="43399" y="19748"/>
                  <a:pt x="43432" y="19715"/>
                  <a:pt x="43465" y="19681"/>
                </a:cubicBezTo>
                <a:cubicBezTo>
                  <a:pt x="43565" y="19681"/>
                  <a:pt x="43632" y="19648"/>
                  <a:pt x="43699" y="19581"/>
                </a:cubicBezTo>
                <a:cubicBezTo>
                  <a:pt x="43732" y="19515"/>
                  <a:pt x="43766" y="19448"/>
                  <a:pt x="43799" y="19381"/>
                </a:cubicBezTo>
                <a:cubicBezTo>
                  <a:pt x="43799" y="19314"/>
                  <a:pt x="43866" y="19281"/>
                  <a:pt x="43866" y="19214"/>
                </a:cubicBezTo>
                <a:lnTo>
                  <a:pt x="43866" y="16279"/>
                </a:lnTo>
                <a:lnTo>
                  <a:pt x="43866" y="14177"/>
                </a:lnTo>
                <a:lnTo>
                  <a:pt x="43866" y="11242"/>
                </a:lnTo>
                <a:cubicBezTo>
                  <a:pt x="43866" y="10942"/>
                  <a:pt x="43632" y="10742"/>
                  <a:pt x="43365" y="10708"/>
                </a:cubicBezTo>
                <a:lnTo>
                  <a:pt x="39596" y="10475"/>
                </a:lnTo>
                <a:lnTo>
                  <a:pt x="39596" y="5171"/>
                </a:lnTo>
                <a:cubicBezTo>
                  <a:pt x="39596" y="5038"/>
                  <a:pt x="39529" y="4937"/>
                  <a:pt x="39429" y="4904"/>
                </a:cubicBezTo>
                <a:lnTo>
                  <a:pt x="35460" y="2602"/>
                </a:lnTo>
                <a:cubicBezTo>
                  <a:pt x="35310" y="2528"/>
                  <a:pt x="35139" y="2484"/>
                  <a:pt x="34971" y="2484"/>
                </a:cubicBezTo>
                <a:cubicBezTo>
                  <a:pt x="34839" y="2484"/>
                  <a:pt x="34709" y="2511"/>
                  <a:pt x="34592" y="2569"/>
                </a:cubicBezTo>
                <a:lnTo>
                  <a:pt x="30623" y="4404"/>
                </a:lnTo>
                <a:cubicBezTo>
                  <a:pt x="30429" y="4468"/>
                  <a:pt x="30221" y="4505"/>
                  <a:pt x="30017" y="4505"/>
                </a:cubicBezTo>
                <a:cubicBezTo>
                  <a:pt x="29906" y="4505"/>
                  <a:pt x="29795" y="4494"/>
                  <a:pt x="29689" y="4470"/>
                </a:cubicBezTo>
                <a:cubicBezTo>
                  <a:pt x="28655" y="4137"/>
                  <a:pt x="27621" y="3903"/>
                  <a:pt x="26553" y="3703"/>
                </a:cubicBezTo>
                <a:cubicBezTo>
                  <a:pt x="26286" y="3670"/>
                  <a:pt x="26053" y="3436"/>
                  <a:pt x="25986" y="3136"/>
                </a:cubicBezTo>
                <a:lnTo>
                  <a:pt x="25486" y="501"/>
                </a:lnTo>
                <a:cubicBezTo>
                  <a:pt x="25419" y="234"/>
                  <a:pt x="25186" y="34"/>
                  <a:pt x="248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6"/>
          <p:cNvSpPr/>
          <p:nvPr/>
        </p:nvSpPr>
        <p:spPr>
          <a:xfrm>
            <a:off x="7040674" y="3861625"/>
            <a:ext cx="784982" cy="300278"/>
          </a:xfrm>
          <a:custGeom>
            <a:avLst/>
            <a:gdLst/>
            <a:ahLst/>
            <a:cxnLst/>
            <a:rect l="l" t="t" r="r" b="b"/>
            <a:pathLst>
              <a:path w="43866" h="16780" extrusionOk="0">
                <a:moveTo>
                  <a:pt x="34" y="1"/>
                </a:moveTo>
                <a:cubicBezTo>
                  <a:pt x="34" y="34"/>
                  <a:pt x="1" y="68"/>
                  <a:pt x="1" y="101"/>
                </a:cubicBezTo>
                <a:lnTo>
                  <a:pt x="1" y="5605"/>
                </a:lnTo>
                <a:cubicBezTo>
                  <a:pt x="1" y="5872"/>
                  <a:pt x="234" y="6105"/>
                  <a:pt x="501" y="6139"/>
                </a:cubicBezTo>
                <a:lnTo>
                  <a:pt x="4271" y="6372"/>
                </a:lnTo>
                <a:lnTo>
                  <a:pt x="4271" y="11676"/>
                </a:lnTo>
                <a:cubicBezTo>
                  <a:pt x="4271" y="11776"/>
                  <a:pt x="4337" y="11876"/>
                  <a:pt x="4437" y="11943"/>
                </a:cubicBezTo>
                <a:lnTo>
                  <a:pt x="8407" y="14244"/>
                </a:lnTo>
                <a:cubicBezTo>
                  <a:pt x="8574" y="14311"/>
                  <a:pt x="8741" y="14345"/>
                  <a:pt x="8907" y="14345"/>
                </a:cubicBezTo>
                <a:cubicBezTo>
                  <a:pt x="9041" y="14345"/>
                  <a:pt x="9174" y="14311"/>
                  <a:pt x="9274" y="14278"/>
                </a:cubicBezTo>
                <a:lnTo>
                  <a:pt x="13310" y="12410"/>
                </a:lnTo>
                <a:cubicBezTo>
                  <a:pt x="13411" y="12343"/>
                  <a:pt x="13544" y="12310"/>
                  <a:pt x="13677" y="12310"/>
                </a:cubicBezTo>
                <a:cubicBezTo>
                  <a:pt x="13736" y="12300"/>
                  <a:pt x="13792" y="12296"/>
                  <a:pt x="13846" y="12296"/>
                </a:cubicBezTo>
                <a:cubicBezTo>
                  <a:pt x="13975" y="12296"/>
                  <a:pt x="14093" y="12320"/>
                  <a:pt x="14211" y="12343"/>
                </a:cubicBezTo>
                <a:cubicBezTo>
                  <a:pt x="15245" y="12677"/>
                  <a:pt x="16279" y="12910"/>
                  <a:pt x="17347" y="13077"/>
                </a:cubicBezTo>
                <a:cubicBezTo>
                  <a:pt x="17447" y="13110"/>
                  <a:pt x="17513" y="13144"/>
                  <a:pt x="17580" y="13177"/>
                </a:cubicBezTo>
                <a:lnTo>
                  <a:pt x="17580" y="13210"/>
                </a:lnTo>
                <a:cubicBezTo>
                  <a:pt x="17747" y="13310"/>
                  <a:pt x="17880" y="13444"/>
                  <a:pt x="17914" y="13644"/>
                </a:cubicBezTo>
                <a:lnTo>
                  <a:pt x="18414" y="16279"/>
                </a:lnTo>
                <a:cubicBezTo>
                  <a:pt x="18447" y="16413"/>
                  <a:pt x="18548" y="16546"/>
                  <a:pt x="18648" y="16646"/>
                </a:cubicBezTo>
                <a:cubicBezTo>
                  <a:pt x="18748" y="16713"/>
                  <a:pt x="18881" y="16780"/>
                  <a:pt x="19015" y="16780"/>
                </a:cubicBezTo>
                <a:lnTo>
                  <a:pt x="24952" y="16780"/>
                </a:lnTo>
                <a:cubicBezTo>
                  <a:pt x="25119" y="16746"/>
                  <a:pt x="25252" y="16646"/>
                  <a:pt x="25352" y="16513"/>
                </a:cubicBezTo>
                <a:lnTo>
                  <a:pt x="25352" y="16446"/>
                </a:lnTo>
                <a:cubicBezTo>
                  <a:pt x="25386" y="16413"/>
                  <a:pt x="25419" y="16346"/>
                  <a:pt x="25452" y="16313"/>
                </a:cubicBezTo>
                <a:lnTo>
                  <a:pt x="25953" y="13644"/>
                </a:lnTo>
                <a:cubicBezTo>
                  <a:pt x="25986" y="13511"/>
                  <a:pt x="26053" y="13377"/>
                  <a:pt x="26186" y="13277"/>
                </a:cubicBezTo>
                <a:cubicBezTo>
                  <a:pt x="26286" y="13177"/>
                  <a:pt x="26386" y="13110"/>
                  <a:pt x="26520" y="13077"/>
                </a:cubicBezTo>
                <a:cubicBezTo>
                  <a:pt x="27587" y="12910"/>
                  <a:pt x="28621" y="12677"/>
                  <a:pt x="29655" y="12343"/>
                </a:cubicBezTo>
                <a:cubicBezTo>
                  <a:pt x="29797" y="12320"/>
                  <a:pt x="29939" y="12296"/>
                  <a:pt x="30080" y="12296"/>
                </a:cubicBezTo>
                <a:cubicBezTo>
                  <a:pt x="30139" y="12296"/>
                  <a:pt x="30197" y="12300"/>
                  <a:pt x="30256" y="12310"/>
                </a:cubicBezTo>
                <a:cubicBezTo>
                  <a:pt x="30356" y="12343"/>
                  <a:pt x="30456" y="12343"/>
                  <a:pt x="30556" y="12376"/>
                </a:cubicBezTo>
                <a:lnTo>
                  <a:pt x="34592" y="14244"/>
                </a:lnTo>
                <a:cubicBezTo>
                  <a:pt x="34659" y="14278"/>
                  <a:pt x="34759" y="14278"/>
                  <a:pt x="34826" y="14278"/>
                </a:cubicBezTo>
                <a:lnTo>
                  <a:pt x="34826" y="14311"/>
                </a:lnTo>
                <a:cubicBezTo>
                  <a:pt x="34884" y="14320"/>
                  <a:pt x="34941" y="14324"/>
                  <a:pt x="34995" y="14324"/>
                </a:cubicBezTo>
                <a:cubicBezTo>
                  <a:pt x="35159" y="14324"/>
                  <a:pt x="35310" y="14286"/>
                  <a:pt x="35460" y="14211"/>
                </a:cubicBezTo>
                <a:lnTo>
                  <a:pt x="39429" y="11909"/>
                </a:lnTo>
                <a:cubicBezTo>
                  <a:pt x="39462" y="11909"/>
                  <a:pt x="39496" y="11876"/>
                  <a:pt x="39529" y="11876"/>
                </a:cubicBezTo>
                <a:cubicBezTo>
                  <a:pt x="39529" y="11843"/>
                  <a:pt x="39563" y="11809"/>
                  <a:pt x="39563" y="11776"/>
                </a:cubicBezTo>
                <a:cubicBezTo>
                  <a:pt x="39596" y="11743"/>
                  <a:pt x="39596" y="11709"/>
                  <a:pt x="39629" y="11676"/>
                </a:cubicBezTo>
                <a:lnTo>
                  <a:pt x="39629" y="6372"/>
                </a:lnTo>
                <a:lnTo>
                  <a:pt x="40296" y="6339"/>
                </a:lnTo>
                <a:lnTo>
                  <a:pt x="43299" y="6139"/>
                </a:lnTo>
                <a:lnTo>
                  <a:pt x="43365" y="6139"/>
                </a:lnTo>
                <a:cubicBezTo>
                  <a:pt x="43665" y="6105"/>
                  <a:pt x="43866" y="5872"/>
                  <a:pt x="43866" y="5605"/>
                </a:cubicBezTo>
                <a:lnTo>
                  <a:pt x="43866" y="568"/>
                </a:lnTo>
                <a:cubicBezTo>
                  <a:pt x="43866" y="868"/>
                  <a:pt x="43665" y="1068"/>
                  <a:pt x="43365" y="1102"/>
                </a:cubicBezTo>
                <a:lnTo>
                  <a:pt x="38095" y="1435"/>
                </a:lnTo>
                <a:cubicBezTo>
                  <a:pt x="37795" y="1469"/>
                  <a:pt x="37528" y="1635"/>
                  <a:pt x="37361" y="1902"/>
                </a:cubicBezTo>
                <a:cubicBezTo>
                  <a:pt x="37061" y="2469"/>
                  <a:pt x="36694" y="3003"/>
                  <a:pt x="36260" y="3470"/>
                </a:cubicBezTo>
                <a:cubicBezTo>
                  <a:pt x="36060" y="3670"/>
                  <a:pt x="36093" y="3970"/>
                  <a:pt x="36327" y="4104"/>
                </a:cubicBezTo>
                <a:lnTo>
                  <a:pt x="39462" y="6372"/>
                </a:lnTo>
                <a:cubicBezTo>
                  <a:pt x="39696" y="6506"/>
                  <a:pt x="39663" y="6806"/>
                  <a:pt x="39429" y="6906"/>
                </a:cubicBezTo>
                <a:lnTo>
                  <a:pt x="35460" y="9208"/>
                </a:lnTo>
                <a:cubicBezTo>
                  <a:pt x="35317" y="9279"/>
                  <a:pt x="35154" y="9312"/>
                  <a:pt x="34994" y="9312"/>
                </a:cubicBezTo>
                <a:cubicBezTo>
                  <a:pt x="34854" y="9312"/>
                  <a:pt x="34716" y="9287"/>
                  <a:pt x="34592" y="9241"/>
                </a:cubicBezTo>
                <a:lnTo>
                  <a:pt x="30623" y="7373"/>
                </a:lnTo>
                <a:cubicBezTo>
                  <a:pt x="30448" y="7315"/>
                  <a:pt x="30263" y="7279"/>
                  <a:pt x="30079" y="7279"/>
                </a:cubicBezTo>
                <a:cubicBezTo>
                  <a:pt x="29946" y="7279"/>
                  <a:pt x="29815" y="7298"/>
                  <a:pt x="29689" y="7340"/>
                </a:cubicBezTo>
                <a:cubicBezTo>
                  <a:pt x="28655" y="7640"/>
                  <a:pt x="27621" y="7907"/>
                  <a:pt x="26553" y="8073"/>
                </a:cubicBezTo>
                <a:cubicBezTo>
                  <a:pt x="26286" y="8140"/>
                  <a:pt x="26053" y="8340"/>
                  <a:pt x="25986" y="8640"/>
                </a:cubicBezTo>
                <a:lnTo>
                  <a:pt x="25486" y="11276"/>
                </a:lnTo>
                <a:cubicBezTo>
                  <a:pt x="25419" y="11576"/>
                  <a:pt x="25186" y="11776"/>
                  <a:pt x="24885" y="11776"/>
                </a:cubicBezTo>
                <a:lnTo>
                  <a:pt x="19048" y="11776"/>
                </a:lnTo>
                <a:cubicBezTo>
                  <a:pt x="18781" y="11776"/>
                  <a:pt x="18514" y="11576"/>
                  <a:pt x="18481" y="11276"/>
                </a:cubicBezTo>
                <a:lnTo>
                  <a:pt x="17980" y="8640"/>
                </a:lnTo>
                <a:cubicBezTo>
                  <a:pt x="17880" y="8340"/>
                  <a:pt x="17680" y="8140"/>
                  <a:pt x="17380" y="8073"/>
                </a:cubicBezTo>
                <a:cubicBezTo>
                  <a:pt x="16346" y="7907"/>
                  <a:pt x="15279" y="7640"/>
                  <a:pt x="14278" y="7306"/>
                </a:cubicBezTo>
                <a:cubicBezTo>
                  <a:pt x="14160" y="7283"/>
                  <a:pt x="14046" y="7271"/>
                  <a:pt x="13934" y="7271"/>
                </a:cubicBezTo>
                <a:cubicBezTo>
                  <a:pt x="13732" y="7271"/>
                  <a:pt x="13538" y="7308"/>
                  <a:pt x="13344" y="7373"/>
                </a:cubicBezTo>
                <a:lnTo>
                  <a:pt x="9308" y="9241"/>
                </a:lnTo>
                <a:cubicBezTo>
                  <a:pt x="9184" y="9287"/>
                  <a:pt x="9046" y="9312"/>
                  <a:pt x="8906" y="9312"/>
                </a:cubicBezTo>
                <a:cubicBezTo>
                  <a:pt x="8746" y="9312"/>
                  <a:pt x="8583" y="9279"/>
                  <a:pt x="8440" y="9208"/>
                </a:cubicBezTo>
                <a:lnTo>
                  <a:pt x="4471" y="6906"/>
                </a:lnTo>
                <a:cubicBezTo>
                  <a:pt x="4237" y="6806"/>
                  <a:pt x="4237" y="6506"/>
                  <a:pt x="4437" y="6372"/>
                </a:cubicBezTo>
                <a:lnTo>
                  <a:pt x="7606" y="4104"/>
                </a:lnTo>
                <a:cubicBezTo>
                  <a:pt x="7807" y="3970"/>
                  <a:pt x="7840" y="3670"/>
                  <a:pt x="7640" y="3470"/>
                </a:cubicBezTo>
                <a:cubicBezTo>
                  <a:pt x="7206" y="3003"/>
                  <a:pt x="6839" y="2469"/>
                  <a:pt x="6539" y="1902"/>
                </a:cubicBezTo>
                <a:cubicBezTo>
                  <a:pt x="6372" y="1669"/>
                  <a:pt x="6105" y="1469"/>
                  <a:pt x="5805" y="1435"/>
                </a:cubicBezTo>
                <a:lnTo>
                  <a:pt x="535" y="1102"/>
                </a:lnTo>
                <a:cubicBezTo>
                  <a:pt x="268" y="1068"/>
                  <a:pt x="34" y="868"/>
                  <a:pt x="34" y="568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6"/>
          <p:cNvSpPr/>
          <p:nvPr/>
        </p:nvSpPr>
        <p:spPr>
          <a:xfrm>
            <a:off x="7117085" y="3711199"/>
            <a:ext cx="63885" cy="94342"/>
          </a:xfrm>
          <a:custGeom>
            <a:avLst/>
            <a:gdLst/>
            <a:ahLst/>
            <a:cxnLst/>
            <a:rect l="l" t="t" r="r" b="b"/>
            <a:pathLst>
              <a:path w="3570" h="5272" extrusionOk="0">
                <a:moveTo>
                  <a:pt x="1" y="1"/>
                </a:moveTo>
                <a:lnTo>
                  <a:pt x="1" y="5271"/>
                </a:lnTo>
                <a:lnTo>
                  <a:pt x="1535" y="5171"/>
                </a:lnTo>
                <a:cubicBezTo>
                  <a:pt x="1835" y="5138"/>
                  <a:pt x="2102" y="4971"/>
                  <a:pt x="2236" y="4704"/>
                </a:cubicBezTo>
                <a:cubicBezTo>
                  <a:pt x="2569" y="4137"/>
                  <a:pt x="2936" y="3604"/>
                  <a:pt x="3370" y="3137"/>
                </a:cubicBezTo>
                <a:cubicBezTo>
                  <a:pt x="3570" y="2970"/>
                  <a:pt x="3537" y="2636"/>
                  <a:pt x="3303" y="2503"/>
                </a:cubicBezTo>
                <a:lnTo>
                  <a:pt x="167" y="234"/>
                </a:lnTo>
                <a:cubicBezTo>
                  <a:pt x="67" y="168"/>
                  <a:pt x="34" y="10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6"/>
          <p:cNvSpPr/>
          <p:nvPr/>
        </p:nvSpPr>
        <p:spPr>
          <a:xfrm>
            <a:off x="7686558" y="3710609"/>
            <a:ext cx="63295" cy="94933"/>
          </a:xfrm>
          <a:custGeom>
            <a:avLst/>
            <a:gdLst/>
            <a:ahLst/>
            <a:cxnLst/>
            <a:rect l="l" t="t" r="r" b="b"/>
            <a:pathLst>
              <a:path w="3537" h="5305" extrusionOk="0">
                <a:moveTo>
                  <a:pt x="3536" y="1"/>
                </a:moveTo>
                <a:cubicBezTo>
                  <a:pt x="3536" y="101"/>
                  <a:pt x="3470" y="201"/>
                  <a:pt x="3369" y="267"/>
                </a:cubicBezTo>
                <a:lnTo>
                  <a:pt x="234" y="2536"/>
                </a:lnTo>
                <a:cubicBezTo>
                  <a:pt x="34" y="2669"/>
                  <a:pt x="0" y="3003"/>
                  <a:pt x="201" y="3170"/>
                </a:cubicBezTo>
                <a:cubicBezTo>
                  <a:pt x="634" y="3637"/>
                  <a:pt x="1001" y="4170"/>
                  <a:pt x="1301" y="4737"/>
                </a:cubicBezTo>
                <a:cubicBezTo>
                  <a:pt x="1468" y="5004"/>
                  <a:pt x="1735" y="5171"/>
                  <a:pt x="2035" y="5204"/>
                </a:cubicBezTo>
                <a:lnTo>
                  <a:pt x="3536" y="5304"/>
                </a:lnTo>
                <a:lnTo>
                  <a:pt x="35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6"/>
          <p:cNvSpPr/>
          <p:nvPr/>
        </p:nvSpPr>
        <p:spPr>
          <a:xfrm>
            <a:off x="7041282" y="3618682"/>
            <a:ext cx="784964" cy="453692"/>
          </a:xfrm>
          <a:custGeom>
            <a:avLst/>
            <a:gdLst/>
            <a:ahLst/>
            <a:cxnLst/>
            <a:rect l="l" t="t" r="r" b="b"/>
            <a:pathLst>
              <a:path w="43865" h="25353" extrusionOk="0">
                <a:moveTo>
                  <a:pt x="21916" y="7206"/>
                </a:moveTo>
                <a:cubicBezTo>
                  <a:pt x="24343" y="7206"/>
                  <a:pt x="26769" y="7739"/>
                  <a:pt x="28621" y="8807"/>
                </a:cubicBezTo>
                <a:cubicBezTo>
                  <a:pt x="32323" y="10942"/>
                  <a:pt x="32323" y="14411"/>
                  <a:pt x="28621" y="16546"/>
                </a:cubicBezTo>
                <a:cubicBezTo>
                  <a:pt x="26769" y="17613"/>
                  <a:pt x="24343" y="18147"/>
                  <a:pt x="21916" y="18147"/>
                </a:cubicBezTo>
                <a:cubicBezTo>
                  <a:pt x="19489" y="18147"/>
                  <a:pt x="17063" y="17613"/>
                  <a:pt x="15211" y="16546"/>
                </a:cubicBezTo>
                <a:cubicBezTo>
                  <a:pt x="11509" y="14411"/>
                  <a:pt x="11509" y="10942"/>
                  <a:pt x="15211" y="8807"/>
                </a:cubicBezTo>
                <a:cubicBezTo>
                  <a:pt x="17063" y="7739"/>
                  <a:pt x="19489" y="7206"/>
                  <a:pt x="21916" y="7206"/>
                </a:cubicBezTo>
                <a:close/>
                <a:moveTo>
                  <a:pt x="19014" y="1"/>
                </a:moveTo>
                <a:cubicBezTo>
                  <a:pt x="18747" y="34"/>
                  <a:pt x="18480" y="234"/>
                  <a:pt x="18447" y="501"/>
                </a:cubicBezTo>
                <a:lnTo>
                  <a:pt x="17946" y="3136"/>
                </a:lnTo>
                <a:cubicBezTo>
                  <a:pt x="17880" y="3436"/>
                  <a:pt x="17646" y="3670"/>
                  <a:pt x="17346" y="3703"/>
                </a:cubicBezTo>
                <a:cubicBezTo>
                  <a:pt x="16279" y="3903"/>
                  <a:pt x="15245" y="4137"/>
                  <a:pt x="14244" y="4470"/>
                </a:cubicBezTo>
                <a:cubicBezTo>
                  <a:pt x="14126" y="4494"/>
                  <a:pt x="14012" y="4505"/>
                  <a:pt x="13900" y="4505"/>
                </a:cubicBezTo>
                <a:cubicBezTo>
                  <a:pt x="13698" y="4505"/>
                  <a:pt x="13504" y="4468"/>
                  <a:pt x="13310" y="4404"/>
                </a:cubicBezTo>
                <a:lnTo>
                  <a:pt x="9307" y="2536"/>
                </a:lnTo>
                <a:cubicBezTo>
                  <a:pt x="9168" y="2489"/>
                  <a:pt x="9021" y="2464"/>
                  <a:pt x="8877" y="2464"/>
                </a:cubicBezTo>
                <a:cubicBezTo>
                  <a:pt x="8712" y="2464"/>
                  <a:pt x="8549" y="2498"/>
                  <a:pt x="8406" y="2569"/>
                </a:cubicBezTo>
                <a:lnTo>
                  <a:pt x="4437" y="4871"/>
                </a:lnTo>
                <a:cubicBezTo>
                  <a:pt x="4203" y="4971"/>
                  <a:pt x="4203" y="5304"/>
                  <a:pt x="4403" y="5404"/>
                </a:cubicBezTo>
                <a:lnTo>
                  <a:pt x="7572" y="7673"/>
                </a:lnTo>
                <a:cubicBezTo>
                  <a:pt x="7773" y="7806"/>
                  <a:pt x="7806" y="8140"/>
                  <a:pt x="7606" y="8307"/>
                </a:cubicBezTo>
                <a:cubicBezTo>
                  <a:pt x="7172" y="8774"/>
                  <a:pt x="6805" y="9307"/>
                  <a:pt x="6505" y="9874"/>
                </a:cubicBezTo>
                <a:cubicBezTo>
                  <a:pt x="6338" y="10141"/>
                  <a:pt x="6071" y="10308"/>
                  <a:pt x="5771" y="10341"/>
                </a:cubicBezTo>
                <a:lnTo>
                  <a:pt x="501" y="10675"/>
                </a:lnTo>
                <a:cubicBezTo>
                  <a:pt x="234" y="10708"/>
                  <a:pt x="0" y="10942"/>
                  <a:pt x="0" y="11209"/>
                </a:cubicBezTo>
                <a:lnTo>
                  <a:pt x="0" y="14144"/>
                </a:lnTo>
                <a:cubicBezTo>
                  <a:pt x="0" y="14444"/>
                  <a:pt x="234" y="14678"/>
                  <a:pt x="501" y="14678"/>
                </a:cubicBezTo>
                <a:lnTo>
                  <a:pt x="5771" y="15011"/>
                </a:lnTo>
                <a:cubicBezTo>
                  <a:pt x="6071" y="15045"/>
                  <a:pt x="6338" y="15245"/>
                  <a:pt x="6505" y="15478"/>
                </a:cubicBezTo>
                <a:cubicBezTo>
                  <a:pt x="6805" y="16045"/>
                  <a:pt x="7172" y="16579"/>
                  <a:pt x="7606" y="17046"/>
                </a:cubicBezTo>
                <a:cubicBezTo>
                  <a:pt x="7806" y="17246"/>
                  <a:pt x="7773" y="17546"/>
                  <a:pt x="7572" y="17680"/>
                </a:cubicBezTo>
                <a:lnTo>
                  <a:pt x="4403" y="19948"/>
                </a:lnTo>
                <a:cubicBezTo>
                  <a:pt x="4203" y="20082"/>
                  <a:pt x="4203" y="20382"/>
                  <a:pt x="4437" y="20482"/>
                </a:cubicBezTo>
                <a:lnTo>
                  <a:pt x="8406" y="22784"/>
                </a:lnTo>
                <a:cubicBezTo>
                  <a:pt x="8549" y="22855"/>
                  <a:pt x="8712" y="22888"/>
                  <a:pt x="8877" y="22888"/>
                </a:cubicBezTo>
                <a:cubicBezTo>
                  <a:pt x="9021" y="22888"/>
                  <a:pt x="9168" y="22863"/>
                  <a:pt x="9307" y="22817"/>
                </a:cubicBezTo>
                <a:lnTo>
                  <a:pt x="13310" y="20949"/>
                </a:lnTo>
                <a:cubicBezTo>
                  <a:pt x="13484" y="20891"/>
                  <a:pt x="13659" y="20855"/>
                  <a:pt x="13840" y="20855"/>
                </a:cubicBezTo>
                <a:cubicBezTo>
                  <a:pt x="13970" y="20855"/>
                  <a:pt x="14104" y="20874"/>
                  <a:pt x="14244" y="20916"/>
                </a:cubicBezTo>
                <a:cubicBezTo>
                  <a:pt x="15245" y="21216"/>
                  <a:pt x="16279" y="21483"/>
                  <a:pt x="17346" y="21649"/>
                </a:cubicBezTo>
                <a:cubicBezTo>
                  <a:pt x="17646" y="21716"/>
                  <a:pt x="17846" y="21916"/>
                  <a:pt x="17946" y="22216"/>
                </a:cubicBezTo>
                <a:lnTo>
                  <a:pt x="18447" y="24852"/>
                </a:lnTo>
                <a:cubicBezTo>
                  <a:pt x="18514" y="25152"/>
                  <a:pt x="18747" y="25352"/>
                  <a:pt x="19014" y="25352"/>
                </a:cubicBezTo>
                <a:lnTo>
                  <a:pt x="24851" y="25352"/>
                </a:lnTo>
                <a:cubicBezTo>
                  <a:pt x="25152" y="25352"/>
                  <a:pt x="25385" y="25152"/>
                  <a:pt x="25452" y="24852"/>
                </a:cubicBezTo>
                <a:lnTo>
                  <a:pt x="25952" y="22216"/>
                </a:lnTo>
                <a:cubicBezTo>
                  <a:pt x="26019" y="21916"/>
                  <a:pt x="26252" y="21716"/>
                  <a:pt x="26519" y="21649"/>
                </a:cubicBezTo>
                <a:cubicBezTo>
                  <a:pt x="27587" y="21483"/>
                  <a:pt x="28621" y="21216"/>
                  <a:pt x="29655" y="20916"/>
                </a:cubicBezTo>
                <a:cubicBezTo>
                  <a:pt x="29781" y="20874"/>
                  <a:pt x="29912" y="20855"/>
                  <a:pt x="30045" y="20855"/>
                </a:cubicBezTo>
                <a:cubicBezTo>
                  <a:pt x="30229" y="20855"/>
                  <a:pt x="30414" y="20891"/>
                  <a:pt x="30589" y="20949"/>
                </a:cubicBezTo>
                <a:lnTo>
                  <a:pt x="34592" y="22817"/>
                </a:lnTo>
                <a:cubicBezTo>
                  <a:pt x="34731" y="22863"/>
                  <a:pt x="34870" y="22888"/>
                  <a:pt x="35006" y="22888"/>
                </a:cubicBezTo>
                <a:cubicBezTo>
                  <a:pt x="35163" y="22888"/>
                  <a:pt x="35316" y="22855"/>
                  <a:pt x="35459" y="22784"/>
                </a:cubicBezTo>
                <a:lnTo>
                  <a:pt x="39428" y="20482"/>
                </a:lnTo>
                <a:cubicBezTo>
                  <a:pt x="39662" y="20382"/>
                  <a:pt x="39695" y="20082"/>
                  <a:pt x="39462" y="19948"/>
                </a:cubicBezTo>
                <a:lnTo>
                  <a:pt x="36326" y="17680"/>
                </a:lnTo>
                <a:cubicBezTo>
                  <a:pt x="36093" y="17546"/>
                  <a:pt x="36059" y="17246"/>
                  <a:pt x="36260" y="17046"/>
                </a:cubicBezTo>
                <a:cubicBezTo>
                  <a:pt x="36693" y="16579"/>
                  <a:pt x="37093" y="16045"/>
                  <a:pt x="37394" y="15478"/>
                </a:cubicBezTo>
                <a:cubicBezTo>
                  <a:pt x="37527" y="15245"/>
                  <a:pt x="37794" y="15045"/>
                  <a:pt x="38094" y="15011"/>
                </a:cubicBezTo>
                <a:lnTo>
                  <a:pt x="43398" y="14678"/>
                </a:lnTo>
                <a:cubicBezTo>
                  <a:pt x="43665" y="14678"/>
                  <a:pt x="43865" y="14444"/>
                  <a:pt x="43865" y="14144"/>
                </a:cubicBezTo>
                <a:lnTo>
                  <a:pt x="43865" y="11209"/>
                </a:lnTo>
                <a:cubicBezTo>
                  <a:pt x="43865" y="10942"/>
                  <a:pt x="43665" y="10708"/>
                  <a:pt x="43398" y="10675"/>
                </a:cubicBezTo>
                <a:lnTo>
                  <a:pt x="38094" y="10341"/>
                </a:lnTo>
                <a:cubicBezTo>
                  <a:pt x="37794" y="10308"/>
                  <a:pt x="37527" y="10141"/>
                  <a:pt x="37394" y="9874"/>
                </a:cubicBezTo>
                <a:cubicBezTo>
                  <a:pt x="37093" y="9307"/>
                  <a:pt x="36693" y="8774"/>
                  <a:pt x="36260" y="8307"/>
                </a:cubicBezTo>
                <a:cubicBezTo>
                  <a:pt x="36059" y="8140"/>
                  <a:pt x="36093" y="7806"/>
                  <a:pt x="36326" y="7673"/>
                </a:cubicBezTo>
                <a:lnTo>
                  <a:pt x="39462" y="5404"/>
                </a:lnTo>
                <a:cubicBezTo>
                  <a:pt x="39695" y="5304"/>
                  <a:pt x="39662" y="4971"/>
                  <a:pt x="39428" y="4871"/>
                </a:cubicBezTo>
                <a:lnTo>
                  <a:pt x="35459" y="2569"/>
                </a:lnTo>
                <a:cubicBezTo>
                  <a:pt x="35316" y="2498"/>
                  <a:pt x="35154" y="2464"/>
                  <a:pt x="34993" y="2464"/>
                </a:cubicBezTo>
                <a:cubicBezTo>
                  <a:pt x="34854" y="2464"/>
                  <a:pt x="34716" y="2489"/>
                  <a:pt x="34592" y="2536"/>
                </a:cubicBezTo>
                <a:lnTo>
                  <a:pt x="30589" y="4404"/>
                </a:lnTo>
                <a:cubicBezTo>
                  <a:pt x="30395" y="4468"/>
                  <a:pt x="30187" y="4505"/>
                  <a:pt x="29983" y="4505"/>
                </a:cubicBezTo>
                <a:cubicBezTo>
                  <a:pt x="29872" y="4505"/>
                  <a:pt x="29761" y="4494"/>
                  <a:pt x="29655" y="4470"/>
                </a:cubicBezTo>
                <a:cubicBezTo>
                  <a:pt x="28621" y="4137"/>
                  <a:pt x="27587" y="3903"/>
                  <a:pt x="26519" y="3703"/>
                </a:cubicBezTo>
                <a:cubicBezTo>
                  <a:pt x="26252" y="3670"/>
                  <a:pt x="26019" y="3436"/>
                  <a:pt x="25952" y="3136"/>
                </a:cubicBezTo>
                <a:lnTo>
                  <a:pt x="25452" y="501"/>
                </a:lnTo>
                <a:cubicBezTo>
                  <a:pt x="25385" y="234"/>
                  <a:pt x="25152" y="34"/>
                  <a:pt x="24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6"/>
          <p:cNvSpPr/>
          <p:nvPr/>
        </p:nvSpPr>
        <p:spPr>
          <a:xfrm>
            <a:off x="7718787" y="3871789"/>
            <a:ext cx="107459" cy="108658"/>
          </a:xfrm>
          <a:custGeom>
            <a:avLst/>
            <a:gdLst/>
            <a:ahLst/>
            <a:cxnLst/>
            <a:rect l="l" t="t" r="r" b="b"/>
            <a:pathLst>
              <a:path w="6005" h="6072" extrusionOk="0">
                <a:moveTo>
                  <a:pt x="6005" y="0"/>
                </a:moveTo>
                <a:cubicBezTo>
                  <a:pt x="6005" y="267"/>
                  <a:pt x="5771" y="500"/>
                  <a:pt x="5505" y="534"/>
                </a:cubicBezTo>
                <a:lnTo>
                  <a:pt x="234" y="867"/>
                </a:lnTo>
                <a:cubicBezTo>
                  <a:pt x="134" y="867"/>
                  <a:pt x="67" y="901"/>
                  <a:pt x="1" y="934"/>
                </a:cubicBezTo>
                <a:lnTo>
                  <a:pt x="1" y="4670"/>
                </a:lnTo>
                <a:lnTo>
                  <a:pt x="1602" y="5804"/>
                </a:lnTo>
                <a:cubicBezTo>
                  <a:pt x="1669" y="5871"/>
                  <a:pt x="1735" y="5971"/>
                  <a:pt x="1735" y="6071"/>
                </a:cubicBezTo>
                <a:lnTo>
                  <a:pt x="1735" y="5804"/>
                </a:lnTo>
                <a:lnTo>
                  <a:pt x="2436" y="5737"/>
                </a:lnTo>
                <a:lnTo>
                  <a:pt x="5438" y="5571"/>
                </a:lnTo>
                <a:lnTo>
                  <a:pt x="5505" y="5571"/>
                </a:lnTo>
                <a:cubicBezTo>
                  <a:pt x="5771" y="5537"/>
                  <a:pt x="6005" y="5304"/>
                  <a:pt x="6005" y="5037"/>
                </a:cubicBezTo>
                <a:lnTo>
                  <a:pt x="60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6"/>
          <p:cNvSpPr/>
          <p:nvPr/>
        </p:nvSpPr>
        <p:spPr>
          <a:xfrm>
            <a:off x="7582695" y="3992366"/>
            <a:ext cx="86576" cy="125963"/>
          </a:xfrm>
          <a:custGeom>
            <a:avLst/>
            <a:gdLst/>
            <a:ahLst/>
            <a:cxnLst/>
            <a:rect l="l" t="t" r="r" b="b"/>
            <a:pathLst>
              <a:path w="4838" h="7039" extrusionOk="0">
                <a:moveTo>
                  <a:pt x="0" y="0"/>
                </a:moveTo>
                <a:lnTo>
                  <a:pt x="34" y="5037"/>
                </a:lnTo>
                <a:cubicBezTo>
                  <a:pt x="134" y="5037"/>
                  <a:pt x="234" y="5070"/>
                  <a:pt x="334" y="5104"/>
                </a:cubicBezTo>
                <a:lnTo>
                  <a:pt x="4303" y="6972"/>
                </a:lnTo>
                <a:cubicBezTo>
                  <a:pt x="4403" y="6972"/>
                  <a:pt x="4470" y="7005"/>
                  <a:pt x="4570" y="7005"/>
                </a:cubicBezTo>
                <a:lnTo>
                  <a:pt x="4570" y="7039"/>
                </a:lnTo>
                <a:lnTo>
                  <a:pt x="4837" y="7039"/>
                </a:lnTo>
                <a:lnTo>
                  <a:pt x="4837" y="2002"/>
                </a:lnTo>
                <a:cubicBezTo>
                  <a:pt x="4792" y="2011"/>
                  <a:pt x="4745" y="2015"/>
                  <a:pt x="4697" y="2015"/>
                </a:cubicBezTo>
                <a:cubicBezTo>
                  <a:pt x="4565" y="2015"/>
                  <a:pt x="4425" y="1984"/>
                  <a:pt x="4303" y="1935"/>
                </a:cubicBezTo>
                <a:lnTo>
                  <a:pt x="300" y="67"/>
                </a:lnTo>
                <a:cubicBezTo>
                  <a:pt x="200" y="34"/>
                  <a:pt x="100" y="0"/>
                  <a:pt x="0" y="0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6"/>
          <p:cNvSpPr/>
          <p:nvPr/>
        </p:nvSpPr>
        <p:spPr>
          <a:xfrm>
            <a:off x="7494938" y="4012659"/>
            <a:ext cx="11954" cy="142677"/>
          </a:xfrm>
          <a:custGeom>
            <a:avLst/>
            <a:gdLst/>
            <a:ahLst/>
            <a:cxnLst/>
            <a:rect l="l" t="t" r="r" b="b"/>
            <a:pathLst>
              <a:path w="668" h="7973" extrusionOk="0">
                <a:moveTo>
                  <a:pt x="668" y="0"/>
                </a:moveTo>
                <a:cubicBezTo>
                  <a:pt x="635" y="67"/>
                  <a:pt x="601" y="134"/>
                  <a:pt x="568" y="200"/>
                </a:cubicBezTo>
                <a:lnTo>
                  <a:pt x="67" y="2836"/>
                </a:lnTo>
                <a:cubicBezTo>
                  <a:pt x="67" y="2902"/>
                  <a:pt x="34" y="2969"/>
                  <a:pt x="1" y="3036"/>
                </a:cubicBezTo>
                <a:lnTo>
                  <a:pt x="1" y="7973"/>
                </a:lnTo>
                <a:cubicBezTo>
                  <a:pt x="34" y="7939"/>
                  <a:pt x="67" y="7906"/>
                  <a:pt x="67" y="7839"/>
                </a:cubicBezTo>
                <a:lnTo>
                  <a:pt x="568" y="5204"/>
                </a:lnTo>
                <a:cubicBezTo>
                  <a:pt x="601" y="5137"/>
                  <a:pt x="601" y="5071"/>
                  <a:pt x="668" y="5004"/>
                </a:cubicBezTo>
                <a:lnTo>
                  <a:pt x="668" y="0"/>
                </a:ln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6"/>
          <p:cNvSpPr/>
          <p:nvPr/>
        </p:nvSpPr>
        <p:spPr>
          <a:xfrm>
            <a:off x="7360636" y="4012659"/>
            <a:ext cx="11363" cy="143876"/>
          </a:xfrm>
          <a:custGeom>
            <a:avLst/>
            <a:gdLst/>
            <a:ahLst/>
            <a:cxnLst/>
            <a:rect l="l" t="t" r="r" b="b"/>
            <a:pathLst>
              <a:path w="635" h="8040" extrusionOk="0">
                <a:moveTo>
                  <a:pt x="0" y="0"/>
                </a:moveTo>
                <a:lnTo>
                  <a:pt x="0" y="5004"/>
                </a:lnTo>
                <a:cubicBezTo>
                  <a:pt x="34" y="5071"/>
                  <a:pt x="67" y="5137"/>
                  <a:pt x="67" y="5204"/>
                </a:cubicBezTo>
                <a:lnTo>
                  <a:pt x="567" y="7839"/>
                </a:lnTo>
                <a:cubicBezTo>
                  <a:pt x="601" y="7906"/>
                  <a:pt x="601" y="7973"/>
                  <a:pt x="634" y="8039"/>
                </a:cubicBezTo>
                <a:lnTo>
                  <a:pt x="634" y="3036"/>
                </a:lnTo>
                <a:cubicBezTo>
                  <a:pt x="601" y="2969"/>
                  <a:pt x="601" y="2902"/>
                  <a:pt x="567" y="2836"/>
                </a:cubicBezTo>
                <a:lnTo>
                  <a:pt x="67" y="200"/>
                </a:lnTo>
                <a:cubicBezTo>
                  <a:pt x="67" y="134"/>
                  <a:pt x="34" y="67"/>
                  <a:pt x="0" y="0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6"/>
          <p:cNvSpPr/>
          <p:nvPr/>
        </p:nvSpPr>
        <p:spPr>
          <a:xfrm>
            <a:off x="7198275" y="3992366"/>
            <a:ext cx="86576" cy="125372"/>
          </a:xfrm>
          <a:custGeom>
            <a:avLst/>
            <a:gdLst/>
            <a:ahLst/>
            <a:cxnLst/>
            <a:rect l="l" t="t" r="r" b="b"/>
            <a:pathLst>
              <a:path w="4838" h="7006" extrusionOk="0">
                <a:moveTo>
                  <a:pt x="4837" y="0"/>
                </a:moveTo>
                <a:cubicBezTo>
                  <a:pt x="4704" y="0"/>
                  <a:pt x="4604" y="34"/>
                  <a:pt x="4537" y="67"/>
                </a:cubicBezTo>
                <a:lnTo>
                  <a:pt x="501" y="1935"/>
                </a:lnTo>
                <a:cubicBezTo>
                  <a:pt x="379" y="1984"/>
                  <a:pt x="256" y="2015"/>
                  <a:pt x="134" y="2015"/>
                </a:cubicBezTo>
                <a:cubicBezTo>
                  <a:pt x="90" y="2015"/>
                  <a:pt x="45" y="2011"/>
                  <a:pt x="0" y="2002"/>
                </a:cubicBezTo>
                <a:lnTo>
                  <a:pt x="0" y="7005"/>
                </a:lnTo>
                <a:lnTo>
                  <a:pt x="134" y="7005"/>
                </a:lnTo>
                <a:cubicBezTo>
                  <a:pt x="234" y="7005"/>
                  <a:pt x="367" y="7005"/>
                  <a:pt x="501" y="6938"/>
                </a:cubicBezTo>
                <a:lnTo>
                  <a:pt x="4537" y="5070"/>
                </a:lnTo>
                <a:cubicBezTo>
                  <a:pt x="4604" y="5037"/>
                  <a:pt x="4704" y="5004"/>
                  <a:pt x="4837" y="5004"/>
                </a:cubicBezTo>
                <a:lnTo>
                  <a:pt x="4837" y="0"/>
                </a:ln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6"/>
          <p:cNvSpPr/>
          <p:nvPr/>
        </p:nvSpPr>
        <p:spPr>
          <a:xfrm>
            <a:off x="7041282" y="3871789"/>
            <a:ext cx="106869" cy="108658"/>
          </a:xfrm>
          <a:custGeom>
            <a:avLst/>
            <a:gdLst/>
            <a:ahLst/>
            <a:cxnLst/>
            <a:rect l="l" t="t" r="r" b="b"/>
            <a:pathLst>
              <a:path w="5972" h="6072" extrusionOk="0">
                <a:moveTo>
                  <a:pt x="0" y="0"/>
                </a:moveTo>
                <a:lnTo>
                  <a:pt x="0" y="5037"/>
                </a:lnTo>
                <a:cubicBezTo>
                  <a:pt x="0" y="5304"/>
                  <a:pt x="200" y="5537"/>
                  <a:pt x="501" y="5571"/>
                </a:cubicBezTo>
                <a:lnTo>
                  <a:pt x="4237" y="5804"/>
                </a:lnTo>
                <a:lnTo>
                  <a:pt x="4237" y="6071"/>
                </a:lnTo>
                <a:cubicBezTo>
                  <a:pt x="4237" y="5971"/>
                  <a:pt x="4303" y="5871"/>
                  <a:pt x="4403" y="5804"/>
                </a:cubicBezTo>
                <a:lnTo>
                  <a:pt x="5971" y="4670"/>
                </a:lnTo>
                <a:lnTo>
                  <a:pt x="5971" y="934"/>
                </a:lnTo>
                <a:cubicBezTo>
                  <a:pt x="5905" y="901"/>
                  <a:pt x="5838" y="867"/>
                  <a:pt x="5771" y="867"/>
                </a:cubicBezTo>
                <a:lnTo>
                  <a:pt x="467" y="534"/>
                </a:lnTo>
                <a:cubicBezTo>
                  <a:pt x="200" y="500"/>
                  <a:pt x="0" y="300"/>
                  <a:pt x="0" y="0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6"/>
          <p:cNvSpPr/>
          <p:nvPr/>
        </p:nvSpPr>
        <p:spPr>
          <a:xfrm>
            <a:off x="7018001" y="3126104"/>
            <a:ext cx="580227" cy="409617"/>
          </a:xfrm>
          <a:custGeom>
            <a:avLst/>
            <a:gdLst/>
            <a:ahLst/>
            <a:cxnLst/>
            <a:rect l="l" t="t" r="r" b="b"/>
            <a:pathLst>
              <a:path w="32424" h="22890" extrusionOk="0">
                <a:moveTo>
                  <a:pt x="16241" y="10348"/>
                </a:moveTo>
                <a:cubicBezTo>
                  <a:pt x="18080" y="10348"/>
                  <a:pt x="19915" y="10748"/>
                  <a:pt x="21316" y="11548"/>
                </a:cubicBezTo>
                <a:cubicBezTo>
                  <a:pt x="21516" y="11682"/>
                  <a:pt x="21716" y="11815"/>
                  <a:pt x="21883" y="11915"/>
                </a:cubicBezTo>
                <a:cubicBezTo>
                  <a:pt x="21683" y="12082"/>
                  <a:pt x="21482" y="12216"/>
                  <a:pt x="21282" y="12349"/>
                </a:cubicBezTo>
                <a:cubicBezTo>
                  <a:pt x="19940" y="13110"/>
                  <a:pt x="18118" y="13540"/>
                  <a:pt x="16239" y="13540"/>
                </a:cubicBezTo>
                <a:cubicBezTo>
                  <a:pt x="15315" y="13540"/>
                  <a:pt x="14378" y="13436"/>
                  <a:pt x="13477" y="13216"/>
                </a:cubicBezTo>
                <a:cubicBezTo>
                  <a:pt x="12676" y="13050"/>
                  <a:pt x="11909" y="12749"/>
                  <a:pt x="11175" y="12349"/>
                </a:cubicBezTo>
                <a:cubicBezTo>
                  <a:pt x="10975" y="12216"/>
                  <a:pt x="10775" y="12082"/>
                  <a:pt x="10575" y="11915"/>
                </a:cubicBezTo>
                <a:cubicBezTo>
                  <a:pt x="10741" y="11815"/>
                  <a:pt x="10942" y="11682"/>
                  <a:pt x="11142" y="11548"/>
                </a:cubicBezTo>
                <a:cubicBezTo>
                  <a:pt x="12559" y="10748"/>
                  <a:pt x="14402" y="10348"/>
                  <a:pt x="16241" y="10348"/>
                </a:cubicBezTo>
                <a:close/>
                <a:moveTo>
                  <a:pt x="12031" y="1"/>
                </a:moveTo>
                <a:cubicBezTo>
                  <a:pt x="12002" y="1"/>
                  <a:pt x="11972" y="3"/>
                  <a:pt x="11942" y="7"/>
                </a:cubicBezTo>
                <a:lnTo>
                  <a:pt x="7839" y="974"/>
                </a:lnTo>
                <a:cubicBezTo>
                  <a:pt x="7706" y="1008"/>
                  <a:pt x="7639" y="1141"/>
                  <a:pt x="7639" y="1274"/>
                </a:cubicBezTo>
                <a:lnTo>
                  <a:pt x="7639" y="4310"/>
                </a:lnTo>
                <a:cubicBezTo>
                  <a:pt x="7306" y="4477"/>
                  <a:pt x="7005" y="4677"/>
                  <a:pt x="6739" y="4877"/>
                </a:cubicBezTo>
                <a:cubicBezTo>
                  <a:pt x="6560" y="4979"/>
                  <a:pt x="6382" y="5022"/>
                  <a:pt x="6203" y="5022"/>
                </a:cubicBezTo>
                <a:cubicBezTo>
                  <a:pt x="6148" y="5022"/>
                  <a:pt x="6093" y="5018"/>
                  <a:pt x="6038" y="5010"/>
                </a:cubicBezTo>
                <a:lnTo>
                  <a:pt x="2269" y="4410"/>
                </a:lnTo>
                <a:cubicBezTo>
                  <a:pt x="2234" y="4404"/>
                  <a:pt x="2199" y="4402"/>
                  <a:pt x="2163" y="4402"/>
                </a:cubicBezTo>
                <a:cubicBezTo>
                  <a:pt x="1990" y="4402"/>
                  <a:pt x="1806" y="4466"/>
                  <a:pt x="1668" y="4577"/>
                </a:cubicBezTo>
                <a:lnTo>
                  <a:pt x="34" y="6845"/>
                </a:lnTo>
                <a:cubicBezTo>
                  <a:pt x="34" y="6878"/>
                  <a:pt x="0" y="6912"/>
                  <a:pt x="0" y="6945"/>
                </a:cubicBezTo>
                <a:lnTo>
                  <a:pt x="0" y="12849"/>
                </a:lnTo>
                <a:cubicBezTo>
                  <a:pt x="0" y="12883"/>
                  <a:pt x="34" y="12916"/>
                  <a:pt x="34" y="12949"/>
                </a:cubicBezTo>
                <a:lnTo>
                  <a:pt x="34" y="15918"/>
                </a:lnTo>
                <a:cubicBezTo>
                  <a:pt x="34" y="16018"/>
                  <a:pt x="67" y="16085"/>
                  <a:pt x="134" y="16152"/>
                </a:cubicBezTo>
                <a:lnTo>
                  <a:pt x="1602" y="18220"/>
                </a:lnTo>
                <a:cubicBezTo>
                  <a:pt x="1735" y="18420"/>
                  <a:pt x="1968" y="18520"/>
                  <a:pt x="2202" y="18520"/>
                </a:cubicBezTo>
                <a:lnTo>
                  <a:pt x="6071" y="17853"/>
                </a:lnTo>
                <a:cubicBezTo>
                  <a:pt x="6338" y="17853"/>
                  <a:pt x="6605" y="17920"/>
                  <a:pt x="6839" y="18086"/>
                </a:cubicBezTo>
                <a:cubicBezTo>
                  <a:pt x="7072" y="18253"/>
                  <a:pt x="7339" y="18387"/>
                  <a:pt x="7606" y="18553"/>
                </a:cubicBezTo>
                <a:lnTo>
                  <a:pt x="7606" y="21622"/>
                </a:lnTo>
                <a:cubicBezTo>
                  <a:pt x="7606" y="21756"/>
                  <a:pt x="7706" y="21856"/>
                  <a:pt x="7906" y="21923"/>
                </a:cubicBezTo>
                <a:lnTo>
                  <a:pt x="11842" y="22857"/>
                </a:lnTo>
                <a:cubicBezTo>
                  <a:pt x="11906" y="22878"/>
                  <a:pt x="11972" y="22889"/>
                  <a:pt x="12040" y="22889"/>
                </a:cubicBezTo>
                <a:cubicBezTo>
                  <a:pt x="12187" y="22889"/>
                  <a:pt x="12339" y="22837"/>
                  <a:pt x="12476" y="22723"/>
                </a:cubicBezTo>
                <a:lnTo>
                  <a:pt x="14344" y="20755"/>
                </a:lnTo>
                <a:cubicBezTo>
                  <a:pt x="14511" y="20622"/>
                  <a:pt x="14744" y="20555"/>
                  <a:pt x="14978" y="20555"/>
                </a:cubicBezTo>
                <a:cubicBezTo>
                  <a:pt x="15395" y="20588"/>
                  <a:pt x="15820" y="20605"/>
                  <a:pt x="16245" y="20605"/>
                </a:cubicBezTo>
                <a:cubicBezTo>
                  <a:pt x="16671" y="20605"/>
                  <a:pt x="17096" y="20588"/>
                  <a:pt x="17513" y="20555"/>
                </a:cubicBezTo>
                <a:cubicBezTo>
                  <a:pt x="17780" y="20588"/>
                  <a:pt x="18013" y="20688"/>
                  <a:pt x="18213" y="20855"/>
                </a:cubicBezTo>
                <a:lnTo>
                  <a:pt x="19881" y="22623"/>
                </a:lnTo>
                <a:cubicBezTo>
                  <a:pt x="20048" y="22823"/>
                  <a:pt x="20282" y="22890"/>
                  <a:pt x="20548" y="22890"/>
                </a:cubicBezTo>
                <a:lnTo>
                  <a:pt x="24618" y="21889"/>
                </a:lnTo>
                <a:cubicBezTo>
                  <a:pt x="24718" y="21889"/>
                  <a:pt x="24818" y="21789"/>
                  <a:pt x="24818" y="21689"/>
                </a:cubicBezTo>
                <a:lnTo>
                  <a:pt x="24818" y="18553"/>
                </a:lnTo>
                <a:cubicBezTo>
                  <a:pt x="25152" y="18387"/>
                  <a:pt x="25452" y="18187"/>
                  <a:pt x="25719" y="17986"/>
                </a:cubicBezTo>
                <a:cubicBezTo>
                  <a:pt x="25887" y="17914"/>
                  <a:pt x="26055" y="17859"/>
                  <a:pt x="26224" y="17859"/>
                </a:cubicBezTo>
                <a:cubicBezTo>
                  <a:pt x="26289" y="17859"/>
                  <a:pt x="26354" y="17868"/>
                  <a:pt x="26419" y="17886"/>
                </a:cubicBezTo>
                <a:lnTo>
                  <a:pt x="30155" y="18520"/>
                </a:lnTo>
                <a:cubicBezTo>
                  <a:pt x="30194" y="18526"/>
                  <a:pt x="30232" y="18528"/>
                  <a:pt x="30269" y="18528"/>
                </a:cubicBezTo>
                <a:cubicBezTo>
                  <a:pt x="30455" y="18528"/>
                  <a:pt x="30617" y="18459"/>
                  <a:pt x="30756" y="18320"/>
                </a:cubicBezTo>
                <a:lnTo>
                  <a:pt x="32390" y="16052"/>
                </a:lnTo>
                <a:cubicBezTo>
                  <a:pt x="32390" y="16018"/>
                  <a:pt x="32424" y="15985"/>
                  <a:pt x="32424" y="15952"/>
                </a:cubicBezTo>
                <a:lnTo>
                  <a:pt x="32424" y="11815"/>
                </a:lnTo>
                <a:cubicBezTo>
                  <a:pt x="32424" y="11782"/>
                  <a:pt x="32424" y="11749"/>
                  <a:pt x="32390" y="11715"/>
                </a:cubicBezTo>
                <a:lnTo>
                  <a:pt x="32390" y="6979"/>
                </a:lnTo>
                <a:cubicBezTo>
                  <a:pt x="32390" y="6912"/>
                  <a:pt x="32357" y="6812"/>
                  <a:pt x="32323" y="6745"/>
                </a:cubicBezTo>
                <a:lnTo>
                  <a:pt x="30856" y="4677"/>
                </a:lnTo>
                <a:cubicBezTo>
                  <a:pt x="30706" y="4528"/>
                  <a:pt x="30503" y="4405"/>
                  <a:pt x="30295" y="4405"/>
                </a:cubicBezTo>
                <a:cubicBezTo>
                  <a:pt x="30271" y="4405"/>
                  <a:pt x="30246" y="4407"/>
                  <a:pt x="30222" y="4410"/>
                </a:cubicBezTo>
                <a:lnTo>
                  <a:pt x="26353" y="5044"/>
                </a:lnTo>
                <a:cubicBezTo>
                  <a:pt x="26317" y="5048"/>
                  <a:pt x="26282" y="5050"/>
                  <a:pt x="26247" y="5050"/>
                </a:cubicBezTo>
                <a:cubicBezTo>
                  <a:pt x="26017" y="5050"/>
                  <a:pt x="25793" y="4960"/>
                  <a:pt x="25619" y="4844"/>
                </a:cubicBezTo>
                <a:cubicBezTo>
                  <a:pt x="25385" y="4677"/>
                  <a:pt x="25118" y="4510"/>
                  <a:pt x="24851" y="4343"/>
                </a:cubicBezTo>
                <a:lnTo>
                  <a:pt x="24851" y="1274"/>
                </a:lnTo>
                <a:cubicBezTo>
                  <a:pt x="24851" y="1141"/>
                  <a:pt x="24751" y="1041"/>
                  <a:pt x="24551" y="974"/>
                </a:cubicBezTo>
                <a:lnTo>
                  <a:pt x="20615" y="40"/>
                </a:lnTo>
                <a:cubicBezTo>
                  <a:pt x="20541" y="19"/>
                  <a:pt x="20467" y="8"/>
                  <a:pt x="20395" y="8"/>
                </a:cubicBezTo>
                <a:cubicBezTo>
                  <a:pt x="20240" y="8"/>
                  <a:pt x="20095" y="60"/>
                  <a:pt x="19981" y="174"/>
                </a:cubicBezTo>
                <a:lnTo>
                  <a:pt x="18113" y="2142"/>
                </a:lnTo>
                <a:cubicBezTo>
                  <a:pt x="17947" y="2275"/>
                  <a:pt x="17713" y="2342"/>
                  <a:pt x="17513" y="2342"/>
                </a:cubicBezTo>
                <a:cubicBezTo>
                  <a:pt x="17079" y="2309"/>
                  <a:pt x="16646" y="2292"/>
                  <a:pt x="16216" y="2292"/>
                </a:cubicBezTo>
                <a:cubicBezTo>
                  <a:pt x="15787" y="2292"/>
                  <a:pt x="15361" y="2309"/>
                  <a:pt x="14944" y="2342"/>
                </a:cubicBezTo>
                <a:cubicBezTo>
                  <a:pt x="14678" y="2309"/>
                  <a:pt x="14444" y="2208"/>
                  <a:pt x="14244" y="2042"/>
                </a:cubicBezTo>
                <a:lnTo>
                  <a:pt x="12576" y="274"/>
                </a:lnTo>
                <a:cubicBezTo>
                  <a:pt x="12430" y="99"/>
                  <a:pt x="12234" y="1"/>
                  <a:pt x="120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6"/>
          <p:cNvSpPr/>
          <p:nvPr/>
        </p:nvSpPr>
        <p:spPr>
          <a:xfrm>
            <a:off x="7154092" y="3148903"/>
            <a:ext cx="20311" cy="54938"/>
          </a:xfrm>
          <a:custGeom>
            <a:avLst/>
            <a:gdLst/>
            <a:ahLst/>
            <a:cxnLst/>
            <a:rect l="l" t="t" r="r" b="b"/>
            <a:pathLst>
              <a:path w="1135" h="3070" extrusionOk="0">
                <a:moveTo>
                  <a:pt x="1" y="0"/>
                </a:moveTo>
                <a:lnTo>
                  <a:pt x="1" y="3069"/>
                </a:lnTo>
                <a:cubicBezTo>
                  <a:pt x="301" y="2903"/>
                  <a:pt x="601" y="2736"/>
                  <a:pt x="935" y="2602"/>
                </a:cubicBezTo>
                <a:cubicBezTo>
                  <a:pt x="1102" y="2502"/>
                  <a:pt x="1135" y="2269"/>
                  <a:pt x="1035" y="2102"/>
                </a:cubicBezTo>
                <a:lnTo>
                  <a:pt x="68" y="167"/>
                </a:lnTo>
                <a:cubicBezTo>
                  <a:pt x="34" y="101"/>
                  <a:pt x="1" y="67"/>
                  <a:pt x="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6"/>
          <p:cNvSpPr/>
          <p:nvPr/>
        </p:nvSpPr>
        <p:spPr>
          <a:xfrm>
            <a:off x="7018591" y="3250385"/>
            <a:ext cx="71652" cy="107459"/>
          </a:xfrm>
          <a:custGeom>
            <a:avLst/>
            <a:gdLst/>
            <a:ahLst/>
            <a:cxnLst/>
            <a:rect l="l" t="t" r="r" b="b"/>
            <a:pathLst>
              <a:path w="4004" h="6005" extrusionOk="0">
                <a:moveTo>
                  <a:pt x="1" y="0"/>
                </a:moveTo>
                <a:lnTo>
                  <a:pt x="1" y="267"/>
                </a:lnTo>
                <a:lnTo>
                  <a:pt x="1" y="5904"/>
                </a:lnTo>
                <a:cubicBezTo>
                  <a:pt x="1" y="5938"/>
                  <a:pt x="1" y="5971"/>
                  <a:pt x="34" y="6004"/>
                </a:cubicBezTo>
                <a:lnTo>
                  <a:pt x="34" y="4837"/>
                </a:lnTo>
                <a:cubicBezTo>
                  <a:pt x="1" y="4737"/>
                  <a:pt x="67" y="4637"/>
                  <a:pt x="168" y="4603"/>
                </a:cubicBezTo>
                <a:lnTo>
                  <a:pt x="3703" y="3503"/>
                </a:lnTo>
                <a:cubicBezTo>
                  <a:pt x="3904" y="3436"/>
                  <a:pt x="4004" y="3236"/>
                  <a:pt x="3970" y="3036"/>
                </a:cubicBezTo>
                <a:cubicBezTo>
                  <a:pt x="3904" y="2635"/>
                  <a:pt x="3904" y="2202"/>
                  <a:pt x="3970" y="1768"/>
                </a:cubicBezTo>
                <a:cubicBezTo>
                  <a:pt x="3970" y="1568"/>
                  <a:pt x="3803" y="1368"/>
                  <a:pt x="3603" y="1334"/>
                </a:cubicBezTo>
                <a:lnTo>
                  <a:pt x="268" y="267"/>
                </a:lnTo>
                <a:cubicBezTo>
                  <a:pt x="101" y="234"/>
                  <a:pt x="1" y="100"/>
                  <a:pt x="1" y="0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6"/>
          <p:cNvSpPr/>
          <p:nvPr/>
        </p:nvSpPr>
        <p:spPr>
          <a:xfrm>
            <a:off x="7053809" y="3371552"/>
            <a:ext cx="75231" cy="85985"/>
          </a:xfrm>
          <a:custGeom>
            <a:avLst/>
            <a:gdLst/>
            <a:ahLst/>
            <a:cxnLst/>
            <a:rect l="l" t="t" r="r" b="b"/>
            <a:pathLst>
              <a:path w="4204" h="4805" extrusionOk="0">
                <a:moveTo>
                  <a:pt x="4070" y="1"/>
                </a:moveTo>
                <a:lnTo>
                  <a:pt x="201" y="634"/>
                </a:lnTo>
                <a:cubicBezTo>
                  <a:pt x="168" y="651"/>
                  <a:pt x="134" y="660"/>
                  <a:pt x="101" y="660"/>
                </a:cubicBezTo>
                <a:cubicBezTo>
                  <a:pt x="68" y="660"/>
                  <a:pt x="34" y="651"/>
                  <a:pt x="1" y="634"/>
                </a:cubicBezTo>
                <a:lnTo>
                  <a:pt x="1" y="4804"/>
                </a:lnTo>
                <a:lnTo>
                  <a:pt x="201" y="4804"/>
                </a:lnTo>
                <a:lnTo>
                  <a:pt x="4070" y="4137"/>
                </a:lnTo>
                <a:lnTo>
                  <a:pt x="4204" y="4137"/>
                </a:lnTo>
                <a:lnTo>
                  <a:pt x="4204" y="1"/>
                </a:ln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6"/>
          <p:cNvSpPr/>
          <p:nvPr/>
        </p:nvSpPr>
        <p:spPr>
          <a:xfrm>
            <a:off x="7129021" y="3371552"/>
            <a:ext cx="45382" cy="86576"/>
          </a:xfrm>
          <a:custGeom>
            <a:avLst/>
            <a:gdLst/>
            <a:ahLst/>
            <a:cxnLst/>
            <a:rect l="l" t="t" r="r" b="b"/>
            <a:pathLst>
              <a:path w="2536" h="4838" extrusionOk="0">
                <a:moveTo>
                  <a:pt x="1" y="1"/>
                </a:moveTo>
                <a:lnTo>
                  <a:pt x="1" y="4137"/>
                </a:lnTo>
                <a:cubicBezTo>
                  <a:pt x="234" y="4170"/>
                  <a:pt x="434" y="4237"/>
                  <a:pt x="601" y="4370"/>
                </a:cubicBezTo>
                <a:cubicBezTo>
                  <a:pt x="868" y="4537"/>
                  <a:pt x="1102" y="4671"/>
                  <a:pt x="1368" y="4837"/>
                </a:cubicBezTo>
                <a:cubicBezTo>
                  <a:pt x="1368" y="4837"/>
                  <a:pt x="1402" y="3903"/>
                  <a:pt x="1402" y="3770"/>
                </a:cubicBezTo>
                <a:cubicBezTo>
                  <a:pt x="1402" y="3737"/>
                  <a:pt x="1402" y="3703"/>
                  <a:pt x="1402" y="3703"/>
                </a:cubicBezTo>
                <a:lnTo>
                  <a:pt x="2469" y="1568"/>
                </a:lnTo>
                <a:cubicBezTo>
                  <a:pt x="2536" y="1435"/>
                  <a:pt x="2403" y="1235"/>
                  <a:pt x="2202" y="1101"/>
                </a:cubicBezTo>
                <a:cubicBezTo>
                  <a:pt x="1635" y="868"/>
                  <a:pt x="1102" y="568"/>
                  <a:pt x="635" y="201"/>
                </a:cubicBezTo>
                <a:cubicBezTo>
                  <a:pt x="434" y="101"/>
                  <a:pt x="234" y="3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6"/>
          <p:cNvSpPr/>
          <p:nvPr/>
        </p:nvSpPr>
        <p:spPr>
          <a:xfrm>
            <a:off x="7234691" y="3421694"/>
            <a:ext cx="44183" cy="114027"/>
          </a:xfrm>
          <a:custGeom>
            <a:avLst/>
            <a:gdLst/>
            <a:ahLst/>
            <a:cxnLst/>
            <a:rect l="l" t="t" r="r" b="b"/>
            <a:pathLst>
              <a:path w="2469" h="6372" extrusionOk="0">
                <a:moveTo>
                  <a:pt x="2468" y="1"/>
                </a:moveTo>
                <a:cubicBezTo>
                  <a:pt x="2368" y="1"/>
                  <a:pt x="2302" y="67"/>
                  <a:pt x="2235" y="134"/>
                </a:cubicBezTo>
                <a:lnTo>
                  <a:pt x="367" y="2102"/>
                </a:lnTo>
                <a:cubicBezTo>
                  <a:pt x="267" y="2169"/>
                  <a:pt x="133" y="2236"/>
                  <a:pt x="0" y="2236"/>
                </a:cubicBezTo>
                <a:lnTo>
                  <a:pt x="0" y="6372"/>
                </a:lnTo>
                <a:cubicBezTo>
                  <a:pt x="133" y="6372"/>
                  <a:pt x="234" y="6305"/>
                  <a:pt x="334" y="6239"/>
                </a:cubicBezTo>
                <a:lnTo>
                  <a:pt x="2235" y="4270"/>
                </a:lnTo>
                <a:cubicBezTo>
                  <a:pt x="2302" y="4204"/>
                  <a:pt x="2368" y="4170"/>
                  <a:pt x="2468" y="4137"/>
                </a:cubicBezTo>
                <a:lnTo>
                  <a:pt x="2468" y="1"/>
                </a:ln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6"/>
          <p:cNvSpPr/>
          <p:nvPr/>
        </p:nvSpPr>
        <p:spPr>
          <a:xfrm>
            <a:off x="7278856" y="3420245"/>
            <a:ext cx="56727" cy="74891"/>
          </a:xfrm>
          <a:custGeom>
            <a:avLst/>
            <a:gdLst/>
            <a:ahLst/>
            <a:cxnLst/>
            <a:rect l="l" t="t" r="r" b="b"/>
            <a:pathLst>
              <a:path w="3170" h="4185" extrusionOk="0">
                <a:moveTo>
                  <a:pt x="3011" y="0"/>
                </a:moveTo>
                <a:cubicBezTo>
                  <a:pt x="2984" y="0"/>
                  <a:pt x="2958" y="4"/>
                  <a:pt x="2936" y="15"/>
                </a:cubicBezTo>
                <a:cubicBezTo>
                  <a:pt x="2502" y="32"/>
                  <a:pt x="2077" y="40"/>
                  <a:pt x="1652" y="40"/>
                </a:cubicBezTo>
                <a:cubicBezTo>
                  <a:pt x="1226" y="40"/>
                  <a:pt x="801" y="32"/>
                  <a:pt x="367" y="15"/>
                </a:cubicBezTo>
                <a:cubicBezTo>
                  <a:pt x="234" y="15"/>
                  <a:pt x="101" y="15"/>
                  <a:pt x="0" y="82"/>
                </a:cubicBezTo>
                <a:lnTo>
                  <a:pt x="0" y="4185"/>
                </a:lnTo>
                <a:cubicBezTo>
                  <a:pt x="101" y="4151"/>
                  <a:pt x="234" y="4118"/>
                  <a:pt x="367" y="4118"/>
                </a:cubicBezTo>
                <a:cubicBezTo>
                  <a:pt x="801" y="4151"/>
                  <a:pt x="1226" y="4168"/>
                  <a:pt x="1652" y="4168"/>
                </a:cubicBezTo>
                <a:cubicBezTo>
                  <a:pt x="2077" y="4168"/>
                  <a:pt x="2502" y="4151"/>
                  <a:pt x="2936" y="4118"/>
                </a:cubicBezTo>
                <a:cubicBezTo>
                  <a:pt x="3003" y="4118"/>
                  <a:pt x="3103" y="4151"/>
                  <a:pt x="3169" y="4151"/>
                </a:cubicBezTo>
                <a:lnTo>
                  <a:pt x="3169" y="15"/>
                </a:lnTo>
                <a:cubicBezTo>
                  <a:pt x="3125" y="15"/>
                  <a:pt x="3066" y="0"/>
                  <a:pt x="301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6"/>
          <p:cNvSpPr/>
          <p:nvPr/>
        </p:nvSpPr>
        <p:spPr>
          <a:xfrm>
            <a:off x="7336156" y="3420495"/>
            <a:ext cx="44201" cy="114635"/>
          </a:xfrm>
          <a:custGeom>
            <a:avLst/>
            <a:gdLst/>
            <a:ahLst/>
            <a:cxnLst/>
            <a:rect l="l" t="t" r="r" b="b"/>
            <a:pathLst>
              <a:path w="2470" h="6406" extrusionOk="0">
                <a:moveTo>
                  <a:pt x="1" y="1"/>
                </a:moveTo>
                <a:lnTo>
                  <a:pt x="1" y="4137"/>
                </a:lnTo>
                <a:cubicBezTo>
                  <a:pt x="168" y="4204"/>
                  <a:pt x="301" y="4271"/>
                  <a:pt x="434" y="4404"/>
                </a:cubicBezTo>
                <a:lnTo>
                  <a:pt x="2102" y="6172"/>
                </a:lnTo>
                <a:cubicBezTo>
                  <a:pt x="2202" y="6272"/>
                  <a:pt x="2336" y="6372"/>
                  <a:pt x="2469" y="6406"/>
                </a:cubicBezTo>
                <a:lnTo>
                  <a:pt x="2469" y="2269"/>
                </a:lnTo>
                <a:cubicBezTo>
                  <a:pt x="2336" y="2203"/>
                  <a:pt x="2202" y="2136"/>
                  <a:pt x="2102" y="2036"/>
                </a:cubicBezTo>
                <a:lnTo>
                  <a:pt x="434" y="268"/>
                </a:lnTo>
                <a:cubicBezTo>
                  <a:pt x="301" y="134"/>
                  <a:pt x="168" y="68"/>
                  <a:pt x="1" y="1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6"/>
          <p:cNvSpPr/>
          <p:nvPr/>
        </p:nvSpPr>
        <p:spPr>
          <a:xfrm>
            <a:off x="7380929" y="3440197"/>
            <a:ext cx="81798" cy="95524"/>
          </a:xfrm>
          <a:custGeom>
            <a:avLst/>
            <a:gdLst/>
            <a:ahLst/>
            <a:cxnLst/>
            <a:rect l="l" t="t" r="r" b="b"/>
            <a:pathLst>
              <a:path w="4571" h="5338" extrusionOk="0">
                <a:moveTo>
                  <a:pt x="4570" y="1"/>
                </a:moveTo>
                <a:cubicBezTo>
                  <a:pt x="4537" y="101"/>
                  <a:pt x="4470" y="168"/>
                  <a:pt x="4370" y="201"/>
                </a:cubicBezTo>
                <a:lnTo>
                  <a:pt x="267" y="1168"/>
                </a:lnTo>
                <a:cubicBezTo>
                  <a:pt x="217" y="1185"/>
                  <a:pt x="167" y="1193"/>
                  <a:pt x="121" y="1193"/>
                </a:cubicBezTo>
                <a:cubicBezTo>
                  <a:pt x="76" y="1193"/>
                  <a:pt x="34" y="1185"/>
                  <a:pt x="1" y="1168"/>
                </a:cubicBezTo>
                <a:lnTo>
                  <a:pt x="1" y="5338"/>
                </a:lnTo>
                <a:lnTo>
                  <a:pt x="267" y="5338"/>
                </a:lnTo>
                <a:lnTo>
                  <a:pt x="4337" y="4337"/>
                </a:lnTo>
                <a:cubicBezTo>
                  <a:pt x="4470" y="4337"/>
                  <a:pt x="4537" y="4237"/>
                  <a:pt x="4570" y="4137"/>
                </a:cubicBezTo>
                <a:lnTo>
                  <a:pt x="4570" y="2636"/>
                </a:lnTo>
                <a:lnTo>
                  <a:pt x="4570" y="1001"/>
                </a:lnTo>
                <a:lnTo>
                  <a:pt x="457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6"/>
          <p:cNvSpPr/>
          <p:nvPr/>
        </p:nvSpPr>
        <p:spPr>
          <a:xfrm>
            <a:off x="7441808" y="3371552"/>
            <a:ext cx="44201" cy="86576"/>
          </a:xfrm>
          <a:custGeom>
            <a:avLst/>
            <a:gdLst/>
            <a:ahLst/>
            <a:cxnLst/>
            <a:rect l="l" t="t" r="r" b="b"/>
            <a:pathLst>
              <a:path w="2470" h="4838" extrusionOk="0">
                <a:moveTo>
                  <a:pt x="2469" y="1"/>
                </a:moveTo>
                <a:cubicBezTo>
                  <a:pt x="2336" y="1"/>
                  <a:pt x="2169" y="67"/>
                  <a:pt x="2069" y="134"/>
                </a:cubicBezTo>
                <a:cubicBezTo>
                  <a:pt x="1469" y="534"/>
                  <a:pt x="868" y="868"/>
                  <a:pt x="234" y="1168"/>
                </a:cubicBezTo>
                <a:cubicBezTo>
                  <a:pt x="68" y="1268"/>
                  <a:pt x="1" y="1502"/>
                  <a:pt x="134" y="1669"/>
                </a:cubicBezTo>
                <a:lnTo>
                  <a:pt x="1102" y="3603"/>
                </a:lnTo>
                <a:cubicBezTo>
                  <a:pt x="1135" y="3670"/>
                  <a:pt x="1135" y="3703"/>
                  <a:pt x="1135" y="3770"/>
                </a:cubicBezTo>
                <a:lnTo>
                  <a:pt x="1135" y="4837"/>
                </a:lnTo>
                <a:cubicBezTo>
                  <a:pt x="1469" y="4671"/>
                  <a:pt x="1769" y="4471"/>
                  <a:pt x="2069" y="4270"/>
                </a:cubicBezTo>
                <a:cubicBezTo>
                  <a:pt x="2169" y="4204"/>
                  <a:pt x="2336" y="4137"/>
                  <a:pt x="2469" y="4137"/>
                </a:cubicBezTo>
                <a:lnTo>
                  <a:pt x="2469" y="1"/>
                </a:ln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6"/>
          <p:cNvSpPr/>
          <p:nvPr/>
        </p:nvSpPr>
        <p:spPr>
          <a:xfrm>
            <a:off x="7563583" y="3337534"/>
            <a:ext cx="34645" cy="119395"/>
          </a:xfrm>
          <a:custGeom>
            <a:avLst/>
            <a:gdLst/>
            <a:ahLst/>
            <a:cxnLst/>
            <a:rect l="l" t="t" r="r" b="b"/>
            <a:pathLst>
              <a:path w="1936" h="6672" extrusionOk="0">
                <a:moveTo>
                  <a:pt x="1936" y="0"/>
                </a:moveTo>
                <a:cubicBezTo>
                  <a:pt x="1936" y="34"/>
                  <a:pt x="1936" y="67"/>
                  <a:pt x="1902" y="100"/>
                </a:cubicBezTo>
                <a:lnTo>
                  <a:pt x="301" y="2369"/>
                </a:lnTo>
                <a:cubicBezTo>
                  <a:pt x="201" y="2469"/>
                  <a:pt x="101" y="2502"/>
                  <a:pt x="1" y="2535"/>
                </a:cubicBezTo>
                <a:lnTo>
                  <a:pt x="1" y="6672"/>
                </a:lnTo>
                <a:cubicBezTo>
                  <a:pt x="101" y="6638"/>
                  <a:pt x="201" y="6605"/>
                  <a:pt x="268" y="6505"/>
                </a:cubicBezTo>
                <a:lnTo>
                  <a:pt x="1902" y="4237"/>
                </a:lnTo>
                <a:cubicBezTo>
                  <a:pt x="1936" y="4203"/>
                  <a:pt x="1936" y="4170"/>
                  <a:pt x="1936" y="4137"/>
                </a:cubicBezTo>
                <a:lnTo>
                  <a:pt x="19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6"/>
          <p:cNvSpPr/>
          <p:nvPr/>
        </p:nvSpPr>
        <p:spPr>
          <a:xfrm>
            <a:off x="7018001" y="3126104"/>
            <a:ext cx="580227" cy="335478"/>
          </a:xfrm>
          <a:custGeom>
            <a:avLst/>
            <a:gdLst/>
            <a:ahLst/>
            <a:cxnLst/>
            <a:rect l="l" t="t" r="r" b="b"/>
            <a:pathLst>
              <a:path w="32424" h="18747" extrusionOk="0">
                <a:moveTo>
                  <a:pt x="16213" y="5265"/>
                </a:moveTo>
                <a:cubicBezTo>
                  <a:pt x="17124" y="5265"/>
                  <a:pt x="18050" y="5366"/>
                  <a:pt x="18947" y="5578"/>
                </a:cubicBezTo>
                <a:cubicBezTo>
                  <a:pt x="20282" y="5811"/>
                  <a:pt x="21482" y="6445"/>
                  <a:pt x="22450" y="7345"/>
                </a:cubicBezTo>
                <a:lnTo>
                  <a:pt x="22550" y="7446"/>
                </a:lnTo>
                <a:lnTo>
                  <a:pt x="22650" y="7512"/>
                </a:lnTo>
                <a:cubicBezTo>
                  <a:pt x="22683" y="7579"/>
                  <a:pt x="22750" y="7612"/>
                  <a:pt x="22783" y="7679"/>
                </a:cubicBezTo>
                <a:cubicBezTo>
                  <a:pt x="22817" y="7746"/>
                  <a:pt x="22883" y="7812"/>
                  <a:pt x="22917" y="7913"/>
                </a:cubicBezTo>
                <a:cubicBezTo>
                  <a:pt x="22950" y="7946"/>
                  <a:pt x="22983" y="7979"/>
                  <a:pt x="23017" y="8046"/>
                </a:cubicBezTo>
                <a:lnTo>
                  <a:pt x="23050" y="8113"/>
                </a:lnTo>
                <a:cubicBezTo>
                  <a:pt x="23584" y="9013"/>
                  <a:pt x="23517" y="10147"/>
                  <a:pt x="22850" y="10948"/>
                </a:cubicBezTo>
                <a:cubicBezTo>
                  <a:pt x="22583" y="11315"/>
                  <a:pt x="22250" y="11649"/>
                  <a:pt x="21883" y="11915"/>
                </a:cubicBezTo>
                <a:cubicBezTo>
                  <a:pt x="21683" y="12082"/>
                  <a:pt x="21482" y="12216"/>
                  <a:pt x="21249" y="12349"/>
                </a:cubicBezTo>
                <a:cubicBezTo>
                  <a:pt x="19907" y="13110"/>
                  <a:pt x="18100" y="13540"/>
                  <a:pt x="16230" y="13540"/>
                </a:cubicBezTo>
                <a:cubicBezTo>
                  <a:pt x="15312" y="13540"/>
                  <a:pt x="14378" y="13436"/>
                  <a:pt x="13477" y="13216"/>
                </a:cubicBezTo>
                <a:cubicBezTo>
                  <a:pt x="12643" y="13016"/>
                  <a:pt x="11876" y="12716"/>
                  <a:pt x="11142" y="12316"/>
                </a:cubicBezTo>
                <a:cubicBezTo>
                  <a:pt x="10942" y="12216"/>
                  <a:pt x="10741" y="12082"/>
                  <a:pt x="10541" y="11949"/>
                </a:cubicBezTo>
                <a:cubicBezTo>
                  <a:pt x="10041" y="11582"/>
                  <a:pt x="9641" y="11115"/>
                  <a:pt x="9340" y="10581"/>
                </a:cubicBezTo>
                <a:cubicBezTo>
                  <a:pt x="9307" y="10548"/>
                  <a:pt x="9307" y="10514"/>
                  <a:pt x="9274" y="10514"/>
                </a:cubicBezTo>
                <a:cubicBezTo>
                  <a:pt x="9240" y="10381"/>
                  <a:pt x="9274" y="10448"/>
                  <a:pt x="9207" y="10314"/>
                </a:cubicBezTo>
                <a:cubicBezTo>
                  <a:pt x="8873" y="9480"/>
                  <a:pt x="9007" y="8546"/>
                  <a:pt x="9574" y="7812"/>
                </a:cubicBezTo>
                <a:cubicBezTo>
                  <a:pt x="10733" y="6225"/>
                  <a:pt x="13397" y="5265"/>
                  <a:pt x="16213" y="5265"/>
                </a:cubicBezTo>
                <a:close/>
                <a:moveTo>
                  <a:pt x="12033" y="0"/>
                </a:moveTo>
                <a:cubicBezTo>
                  <a:pt x="12003" y="0"/>
                  <a:pt x="11972" y="3"/>
                  <a:pt x="11942" y="7"/>
                </a:cubicBezTo>
                <a:lnTo>
                  <a:pt x="7839" y="974"/>
                </a:lnTo>
                <a:cubicBezTo>
                  <a:pt x="7706" y="1008"/>
                  <a:pt x="7606" y="1141"/>
                  <a:pt x="7606" y="1274"/>
                </a:cubicBezTo>
                <a:cubicBezTo>
                  <a:pt x="7606" y="1308"/>
                  <a:pt x="7639" y="1375"/>
                  <a:pt x="7639" y="1408"/>
                </a:cubicBezTo>
                <a:lnTo>
                  <a:pt x="8640" y="3376"/>
                </a:lnTo>
                <a:cubicBezTo>
                  <a:pt x="8740" y="3543"/>
                  <a:pt x="8673" y="3743"/>
                  <a:pt x="8506" y="3843"/>
                </a:cubicBezTo>
                <a:cubicBezTo>
                  <a:pt x="8206" y="4010"/>
                  <a:pt x="7906" y="4143"/>
                  <a:pt x="7606" y="4310"/>
                </a:cubicBezTo>
                <a:cubicBezTo>
                  <a:pt x="7306" y="4510"/>
                  <a:pt x="7005" y="4677"/>
                  <a:pt x="6705" y="4910"/>
                </a:cubicBezTo>
                <a:cubicBezTo>
                  <a:pt x="6555" y="4985"/>
                  <a:pt x="6367" y="5023"/>
                  <a:pt x="6199" y="5023"/>
                </a:cubicBezTo>
                <a:cubicBezTo>
                  <a:pt x="6142" y="5023"/>
                  <a:pt x="6088" y="5019"/>
                  <a:pt x="6038" y="5010"/>
                </a:cubicBezTo>
                <a:lnTo>
                  <a:pt x="2269" y="4410"/>
                </a:lnTo>
                <a:cubicBezTo>
                  <a:pt x="2234" y="4404"/>
                  <a:pt x="2199" y="4402"/>
                  <a:pt x="2163" y="4402"/>
                </a:cubicBezTo>
                <a:cubicBezTo>
                  <a:pt x="1990" y="4402"/>
                  <a:pt x="1806" y="4466"/>
                  <a:pt x="1668" y="4577"/>
                </a:cubicBezTo>
                <a:lnTo>
                  <a:pt x="34" y="6845"/>
                </a:lnTo>
                <a:cubicBezTo>
                  <a:pt x="34" y="6878"/>
                  <a:pt x="0" y="6912"/>
                  <a:pt x="0" y="6945"/>
                </a:cubicBezTo>
                <a:cubicBezTo>
                  <a:pt x="0" y="7045"/>
                  <a:pt x="134" y="7179"/>
                  <a:pt x="301" y="7212"/>
                </a:cubicBezTo>
                <a:lnTo>
                  <a:pt x="3636" y="8279"/>
                </a:lnTo>
                <a:cubicBezTo>
                  <a:pt x="3836" y="8313"/>
                  <a:pt x="4003" y="8513"/>
                  <a:pt x="4003" y="8713"/>
                </a:cubicBezTo>
                <a:cubicBezTo>
                  <a:pt x="3937" y="9147"/>
                  <a:pt x="3937" y="9580"/>
                  <a:pt x="4003" y="10014"/>
                </a:cubicBezTo>
                <a:cubicBezTo>
                  <a:pt x="4037" y="10181"/>
                  <a:pt x="3903" y="10381"/>
                  <a:pt x="3736" y="10448"/>
                </a:cubicBezTo>
                <a:lnTo>
                  <a:pt x="201" y="11582"/>
                </a:lnTo>
                <a:cubicBezTo>
                  <a:pt x="100" y="11582"/>
                  <a:pt x="34" y="11682"/>
                  <a:pt x="34" y="11782"/>
                </a:cubicBezTo>
                <a:cubicBezTo>
                  <a:pt x="34" y="11882"/>
                  <a:pt x="67" y="11949"/>
                  <a:pt x="134" y="12015"/>
                </a:cubicBezTo>
                <a:lnTo>
                  <a:pt x="1602" y="14084"/>
                </a:lnTo>
                <a:cubicBezTo>
                  <a:pt x="1735" y="14284"/>
                  <a:pt x="1968" y="14384"/>
                  <a:pt x="2202" y="14384"/>
                </a:cubicBezTo>
                <a:lnTo>
                  <a:pt x="6071" y="13717"/>
                </a:lnTo>
                <a:cubicBezTo>
                  <a:pt x="6338" y="13717"/>
                  <a:pt x="6605" y="13783"/>
                  <a:pt x="6805" y="13917"/>
                </a:cubicBezTo>
                <a:cubicBezTo>
                  <a:pt x="7306" y="14284"/>
                  <a:pt x="7839" y="14584"/>
                  <a:pt x="8373" y="14817"/>
                </a:cubicBezTo>
                <a:cubicBezTo>
                  <a:pt x="8607" y="14951"/>
                  <a:pt x="8740" y="15151"/>
                  <a:pt x="8673" y="15284"/>
                </a:cubicBezTo>
                <a:lnTo>
                  <a:pt x="7606" y="17419"/>
                </a:lnTo>
                <a:cubicBezTo>
                  <a:pt x="7539" y="17553"/>
                  <a:pt x="7673" y="17720"/>
                  <a:pt x="7906" y="17786"/>
                </a:cubicBezTo>
                <a:lnTo>
                  <a:pt x="11809" y="18720"/>
                </a:lnTo>
                <a:cubicBezTo>
                  <a:pt x="11871" y="18738"/>
                  <a:pt x="11934" y="18746"/>
                  <a:pt x="11995" y="18746"/>
                </a:cubicBezTo>
                <a:cubicBezTo>
                  <a:pt x="12163" y="18746"/>
                  <a:pt x="12321" y="18685"/>
                  <a:pt x="12443" y="18587"/>
                </a:cubicBezTo>
                <a:lnTo>
                  <a:pt x="14344" y="16619"/>
                </a:lnTo>
                <a:cubicBezTo>
                  <a:pt x="14511" y="16485"/>
                  <a:pt x="14744" y="16419"/>
                  <a:pt x="14944" y="16419"/>
                </a:cubicBezTo>
                <a:cubicBezTo>
                  <a:pt x="15378" y="16452"/>
                  <a:pt x="15803" y="16469"/>
                  <a:pt x="16229" y="16469"/>
                </a:cubicBezTo>
                <a:cubicBezTo>
                  <a:pt x="16654" y="16469"/>
                  <a:pt x="17079" y="16452"/>
                  <a:pt x="17513" y="16419"/>
                </a:cubicBezTo>
                <a:cubicBezTo>
                  <a:pt x="17780" y="16419"/>
                  <a:pt x="18013" y="16519"/>
                  <a:pt x="18213" y="16719"/>
                </a:cubicBezTo>
                <a:lnTo>
                  <a:pt x="19881" y="18487"/>
                </a:lnTo>
                <a:cubicBezTo>
                  <a:pt x="20027" y="18632"/>
                  <a:pt x="20222" y="18727"/>
                  <a:pt x="20425" y="18727"/>
                </a:cubicBezTo>
                <a:cubicBezTo>
                  <a:pt x="20455" y="18727"/>
                  <a:pt x="20485" y="18725"/>
                  <a:pt x="20515" y="18720"/>
                </a:cubicBezTo>
                <a:lnTo>
                  <a:pt x="24618" y="17753"/>
                </a:lnTo>
                <a:cubicBezTo>
                  <a:pt x="24785" y="17686"/>
                  <a:pt x="24885" y="17486"/>
                  <a:pt x="24785" y="17353"/>
                </a:cubicBezTo>
                <a:lnTo>
                  <a:pt x="23784" y="15385"/>
                </a:lnTo>
                <a:cubicBezTo>
                  <a:pt x="23684" y="15218"/>
                  <a:pt x="23751" y="14984"/>
                  <a:pt x="23917" y="14918"/>
                </a:cubicBezTo>
                <a:cubicBezTo>
                  <a:pt x="24551" y="14617"/>
                  <a:pt x="25152" y="14250"/>
                  <a:pt x="25719" y="13850"/>
                </a:cubicBezTo>
                <a:cubicBezTo>
                  <a:pt x="25894" y="13775"/>
                  <a:pt x="26069" y="13738"/>
                  <a:pt x="26244" y="13738"/>
                </a:cubicBezTo>
                <a:cubicBezTo>
                  <a:pt x="26303" y="13738"/>
                  <a:pt x="26361" y="13742"/>
                  <a:pt x="26419" y="13750"/>
                </a:cubicBezTo>
                <a:lnTo>
                  <a:pt x="30155" y="14384"/>
                </a:lnTo>
                <a:cubicBezTo>
                  <a:pt x="30190" y="14390"/>
                  <a:pt x="30225" y="14392"/>
                  <a:pt x="30261" y="14392"/>
                </a:cubicBezTo>
                <a:cubicBezTo>
                  <a:pt x="30434" y="14392"/>
                  <a:pt x="30618" y="14328"/>
                  <a:pt x="30756" y="14217"/>
                </a:cubicBezTo>
                <a:lnTo>
                  <a:pt x="32390" y="11949"/>
                </a:lnTo>
                <a:cubicBezTo>
                  <a:pt x="32390" y="11915"/>
                  <a:pt x="32424" y="11882"/>
                  <a:pt x="32424" y="11849"/>
                </a:cubicBezTo>
                <a:cubicBezTo>
                  <a:pt x="32424" y="11815"/>
                  <a:pt x="32390" y="11782"/>
                  <a:pt x="32390" y="11749"/>
                </a:cubicBezTo>
                <a:cubicBezTo>
                  <a:pt x="32323" y="11649"/>
                  <a:pt x="32223" y="11582"/>
                  <a:pt x="32123" y="11548"/>
                </a:cubicBezTo>
                <a:lnTo>
                  <a:pt x="28788" y="10514"/>
                </a:lnTo>
                <a:cubicBezTo>
                  <a:pt x="28587" y="10448"/>
                  <a:pt x="28421" y="10281"/>
                  <a:pt x="28421" y="10047"/>
                </a:cubicBezTo>
                <a:cubicBezTo>
                  <a:pt x="28487" y="9647"/>
                  <a:pt x="28487" y="9213"/>
                  <a:pt x="28421" y="8780"/>
                </a:cubicBezTo>
                <a:cubicBezTo>
                  <a:pt x="28387" y="8580"/>
                  <a:pt x="28521" y="8413"/>
                  <a:pt x="28688" y="8346"/>
                </a:cubicBezTo>
                <a:lnTo>
                  <a:pt x="32223" y="7212"/>
                </a:lnTo>
                <a:cubicBezTo>
                  <a:pt x="32323" y="7179"/>
                  <a:pt x="32390" y="7112"/>
                  <a:pt x="32390" y="7012"/>
                </a:cubicBezTo>
                <a:cubicBezTo>
                  <a:pt x="32390" y="6912"/>
                  <a:pt x="32357" y="6845"/>
                  <a:pt x="32290" y="6778"/>
                </a:cubicBezTo>
                <a:lnTo>
                  <a:pt x="30822" y="4710"/>
                </a:lnTo>
                <a:cubicBezTo>
                  <a:pt x="30689" y="4510"/>
                  <a:pt x="30455" y="4410"/>
                  <a:pt x="30222" y="4410"/>
                </a:cubicBezTo>
                <a:lnTo>
                  <a:pt x="26353" y="5077"/>
                </a:lnTo>
                <a:cubicBezTo>
                  <a:pt x="26086" y="5077"/>
                  <a:pt x="25819" y="4977"/>
                  <a:pt x="25619" y="4844"/>
                </a:cubicBezTo>
                <a:cubicBezTo>
                  <a:pt x="25385" y="4677"/>
                  <a:pt x="25118" y="4510"/>
                  <a:pt x="24851" y="4343"/>
                </a:cubicBezTo>
                <a:cubicBezTo>
                  <a:pt x="24585" y="4177"/>
                  <a:pt x="24318" y="4043"/>
                  <a:pt x="24051" y="3910"/>
                </a:cubicBezTo>
                <a:cubicBezTo>
                  <a:pt x="23784" y="3810"/>
                  <a:pt x="23684" y="3609"/>
                  <a:pt x="23784" y="3476"/>
                </a:cubicBezTo>
                <a:lnTo>
                  <a:pt x="24851" y="1341"/>
                </a:lnTo>
                <a:cubicBezTo>
                  <a:pt x="24851" y="1341"/>
                  <a:pt x="24851" y="1308"/>
                  <a:pt x="24851" y="1274"/>
                </a:cubicBezTo>
                <a:cubicBezTo>
                  <a:pt x="24851" y="1141"/>
                  <a:pt x="24751" y="1041"/>
                  <a:pt x="24551" y="974"/>
                </a:cubicBezTo>
                <a:lnTo>
                  <a:pt x="20615" y="40"/>
                </a:lnTo>
                <a:cubicBezTo>
                  <a:pt x="20541" y="19"/>
                  <a:pt x="20467" y="8"/>
                  <a:pt x="20395" y="8"/>
                </a:cubicBezTo>
                <a:cubicBezTo>
                  <a:pt x="20240" y="8"/>
                  <a:pt x="20095" y="60"/>
                  <a:pt x="19981" y="174"/>
                </a:cubicBezTo>
                <a:lnTo>
                  <a:pt x="18113" y="2142"/>
                </a:lnTo>
                <a:cubicBezTo>
                  <a:pt x="17947" y="2275"/>
                  <a:pt x="17713" y="2342"/>
                  <a:pt x="17513" y="2342"/>
                </a:cubicBezTo>
                <a:cubicBezTo>
                  <a:pt x="17079" y="2309"/>
                  <a:pt x="16646" y="2292"/>
                  <a:pt x="16216" y="2292"/>
                </a:cubicBezTo>
                <a:cubicBezTo>
                  <a:pt x="15787" y="2292"/>
                  <a:pt x="15361" y="2309"/>
                  <a:pt x="14944" y="2342"/>
                </a:cubicBezTo>
                <a:cubicBezTo>
                  <a:pt x="14678" y="2309"/>
                  <a:pt x="14444" y="2208"/>
                  <a:pt x="14244" y="2042"/>
                </a:cubicBezTo>
                <a:lnTo>
                  <a:pt x="12576" y="240"/>
                </a:lnTo>
                <a:cubicBezTo>
                  <a:pt x="12431" y="95"/>
                  <a:pt x="12235" y="0"/>
                  <a:pt x="120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6"/>
          <p:cNvSpPr/>
          <p:nvPr/>
        </p:nvSpPr>
        <p:spPr>
          <a:xfrm>
            <a:off x="6265283" y="1544276"/>
            <a:ext cx="904360" cy="1558583"/>
          </a:xfrm>
          <a:custGeom>
            <a:avLst/>
            <a:gdLst/>
            <a:ahLst/>
            <a:cxnLst/>
            <a:rect l="l" t="t" r="r" b="b"/>
            <a:pathLst>
              <a:path w="50537" h="87096" extrusionOk="0">
                <a:moveTo>
                  <a:pt x="40870" y="1"/>
                </a:moveTo>
                <a:cubicBezTo>
                  <a:pt x="38843" y="1"/>
                  <a:pt x="36498" y="1880"/>
                  <a:pt x="34758" y="5176"/>
                </a:cubicBezTo>
                <a:lnTo>
                  <a:pt x="4203" y="62450"/>
                </a:lnTo>
                <a:cubicBezTo>
                  <a:pt x="300" y="69822"/>
                  <a:pt x="0" y="79129"/>
                  <a:pt x="3536" y="82731"/>
                </a:cubicBezTo>
                <a:cubicBezTo>
                  <a:pt x="3836" y="83065"/>
                  <a:pt x="4203" y="83332"/>
                  <a:pt x="4570" y="83565"/>
                </a:cubicBezTo>
                <a:cubicBezTo>
                  <a:pt x="5471" y="84065"/>
                  <a:pt x="9307" y="86300"/>
                  <a:pt x="9674" y="86501"/>
                </a:cubicBezTo>
                <a:cubicBezTo>
                  <a:pt x="10362" y="86902"/>
                  <a:pt x="11108" y="87096"/>
                  <a:pt x="11886" y="87096"/>
                </a:cubicBezTo>
                <a:cubicBezTo>
                  <a:pt x="15177" y="87096"/>
                  <a:pt x="19040" y="83635"/>
                  <a:pt x="21549" y="77861"/>
                </a:cubicBezTo>
                <a:lnTo>
                  <a:pt x="48368" y="16751"/>
                </a:lnTo>
                <a:cubicBezTo>
                  <a:pt x="50536" y="11814"/>
                  <a:pt x="50469" y="6176"/>
                  <a:pt x="48234" y="3908"/>
                </a:cubicBezTo>
                <a:cubicBezTo>
                  <a:pt x="48001" y="3675"/>
                  <a:pt x="47767" y="3474"/>
                  <a:pt x="47467" y="3308"/>
                </a:cubicBezTo>
                <a:cubicBezTo>
                  <a:pt x="46567" y="2807"/>
                  <a:pt x="42664" y="539"/>
                  <a:pt x="42397" y="406"/>
                </a:cubicBezTo>
                <a:cubicBezTo>
                  <a:pt x="41922" y="133"/>
                  <a:pt x="41407" y="1"/>
                  <a:pt x="40870" y="1"/>
                </a:cubicBezTo>
                <a:close/>
              </a:path>
            </a:pathLst>
          </a:custGeom>
          <a:solidFill>
            <a:srgbClr val="251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6"/>
          <p:cNvSpPr/>
          <p:nvPr/>
        </p:nvSpPr>
        <p:spPr>
          <a:xfrm>
            <a:off x="6265283" y="1544276"/>
            <a:ext cx="904360" cy="1558583"/>
          </a:xfrm>
          <a:custGeom>
            <a:avLst/>
            <a:gdLst/>
            <a:ahLst/>
            <a:cxnLst/>
            <a:rect l="l" t="t" r="r" b="b"/>
            <a:pathLst>
              <a:path w="50537" h="87096" extrusionOk="0">
                <a:moveTo>
                  <a:pt x="40870" y="1"/>
                </a:moveTo>
                <a:cubicBezTo>
                  <a:pt x="38843" y="1"/>
                  <a:pt x="36498" y="1880"/>
                  <a:pt x="34758" y="5176"/>
                </a:cubicBezTo>
                <a:lnTo>
                  <a:pt x="4203" y="62450"/>
                </a:lnTo>
                <a:cubicBezTo>
                  <a:pt x="300" y="69822"/>
                  <a:pt x="0" y="79129"/>
                  <a:pt x="3536" y="82731"/>
                </a:cubicBezTo>
                <a:cubicBezTo>
                  <a:pt x="3836" y="83065"/>
                  <a:pt x="4203" y="83332"/>
                  <a:pt x="4570" y="83565"/>
                </a:cubicBezTo>
                <a:cubicBezTo>
                  <a:pt x="5471" y="84065"/>
                  <a:pt x="9307" y="86300"/>
                  <a:pt x="9674" y="86501"/>
                </a:cubicBezTo>
                <a:cubicBezTo>
                  <a:pt x="10362" y="86902"/>
                  <a:pt x="11108" y="87096"/>
                  <a:pt x="11886" y="87096"/>
                </a:cubicBezTo>
                <a:cubicBezTo>
                  <a:pt x="15177" y="87096"/>
                  <a:pt x="19040" y="83635"/>
                  <a:pt x="21549" y="77861"/>
                </a:cubicBezTo>
                <a:lnTo>
                  <a:pt x="48368" y="16751"/>
                </a:lnTo>
                <a:cubicBezTo>
                  <a:pt x="50536" y="11814"/>
                  <a:pt x="50469" y="6176"/>
                  <a:pt x="48234" y="3908"/>
                </a:cubicBezTo>
                <a:cubicBezTo>
                  <a:pt x="48001" y="3675"/>
                  <a:pt x="47767" y="3474"/>
                  <a:pt x="47467" y="3308"/>
                </a:cubicBezTo>
                <a:cubicBezTo>
                  <a:pt x="46567" y="2807"/>
                  <a:pt x="42664" y="539"/>
                  <a:pt x="42397" y="406"/>
                </a:cubicBezTo>
                <a:cubicBezTo>
                  <a:pt x="41922" y="133"/>
                  <a:pt x="41407" y="1"/>
                  <a:pt x="40870" y="1"/>
                </a:cubicBezTo>
                <a:close/>
              </a:path>
            </a:pathLst>
          </a:custGeom>
          <a:solidFill>
            <a:srgbClr val="FFFFFF">
              <a:alpha val="4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6"/>
          <p:cNvSpPr/>
          <p:nvPr/>
        </p:nvSpPr>
        <p:spPr>
          <a:xfrm>
            <a:off x="6356011" y="1596458"/>
            <a:ext cx="813632" cy="1506365"/>
          </a:xfrm>
          <a:custGeom>
            <a:avLst/>
            <a:gdLst/>
            <a:ahLst/>
            <a:cxnLst/>
            <a:rect l="l" t="t" r="r" b="b"/>
            <a:pathLst>
              <a:path w="45467" h="84178" extrusionOk="0">
                <a:moveTo>
                  <a:pt x="40884" y="1"/>
                </a:moveTo>
                <a:cubicBezTo>
                  <a:pt x="38856" y="1"/>
                  <a:pt x="36506" y="1879"/>
                  <a:pt x="34758" y="5162"/>
                </a:cubicBezTo>
                <a:lnTo>
                  <a:pt x="4237" y="62469"/>
                </a:lnTo>
                <a:cubicBezTo>
                  <a:pt x="301" y="69841"/>
                  <a:pt x="0" y="79148"/>
                  <a:pt x="3570" y="82751"/>
                </a:cubicBezTo>
                <a:cubicBezTo>
                  <a:pt x="4512" y="83720"/>
                  <a:pt x="5626" y="84177"/>
                  <a:pt x="6817" y="84177"/>
                </a:cubicBezTo>
                <a:cubicBezTo>
                  <a:pt x="10094" y="84177"/>
                  <a:pt x="13959" y="80718"/>
                  <a:pt x="16479" y="74945"/>
                </a:cubicBezTo>
                <a:lnTo>
                  <a:pt x="43298" y="13835"/>
                </a:lnTo>
                <a:cubicBezTo>
                  <a:pt x="45466" y="8898"/>
                  <a:pt x="45399" y="3260"/>
                  <a:pt x="43164" y="992"/>
                </a:cubicBezTo>
                <a:cubicBezTo>
                  <a:pt x="42502" y="320"/>
                  <a:pt x="41720" y="1"/>
                  <a:pt x="40884" y="1"/>
                </a:cubicBezTo>
                <a:close/>
              </a:path>
            </a:pathLst>
          </a:custGeom>
          <a:solidFill>
            <a:srgbClr val="251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6"/>
          <p:cNvSpPr/>
          <p:nvPr/>
        </p:nvSpPr>
        <p:spPr>
          <a:xfrm>
            <a:off x="6432423" y="2753352"/>
            <a:ext cx="204755" cy="236572"/>
          </a:xfrm>
          <a:custGeom>
            <a:avLst/>
            <a:gdLst/>
            <a:ahLst/>
            <a:cxnLst/>
            <a:rect l="l" t="t" r="r" b="b"/>
            <a:pathLst>
              <a:path w="11442" h="13220" extrusionOk="0">
                <a:moveTo>
                  <a:pt x="6406" y="1"/>
                </a:moveTo>
                <a:cubicBezTo>
                  <a:pt x="5709" y="1"/>
                  <a:pt x="4930" y="283"/>
                  <a:pt x="4136" y="856"/>
                </a:cubicBezTo>
                <a:cubicBezTo>
                  <a:pt x="1701" y="2557"/>
                  <a:pt x="0" y="6360"/>
                  <a:pt x="367" y="9295"/>
                </a:cubicBezTo>
                <a:cubicBezTo>
                  <a:pt x="534" y="10796"/>
                  <a:pt x="1201" y="11764"/>
                  <a:pt x="2102" y="12164"/>
                </a:cubicBezTo>
                <a:lnTo>
                  <a:pt x="4036" y="12998"/>
                </a:lnTo>
                <a:cubicBezTo>
                  <a:pt x="4342" y="13145"/>
                  <a:pt x="4678" y="13219"/>
                  <a:pt x="5037" y="13219"/>
                </a:cubicBezTo>
                <a:cubicBezTo>
                  <a:pt x="5736" y="13219"/>
                  <a:pt x="6523" y="12937"/>
                  <a:pt x="7339" y="12364"/>
                </a:cubicBezTo>
                <a:cubicBezTo>
                  <a:pt x="9740" y="10663"/>
                  <a:pt x="11442" y="6860"/>
                  <a:pt x="11075" y="3925"/>
                </a:cubicBezTo>
                <a:cubicBezTo>
                  <a:pt x="10908" y="2457"/>
                  <a:pt x="10241" y="1456"/>
                  <a:pt x="9340" y="1056"/>
                </a:cubicBezTo>
                <a:cubicBezTo>
                  <a:pt x="8806" y="789"/>
                  <a:pt x="7972" y="456"/>
                  <a:pt x="7405" y="222"/>
                </a:cubicBezTo>
                <a:cubicBezTo>
                  <a:pt x="7100" y="75"/>
                  <a:pt x="6764" y="1"/>
                  <a:pt x="640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6"/>
          <p:cNvSpPr/>
          <p:nvPr/>
        </p:nvSpPr>
        <p:spPr>
          <a:xfrm>
            <a:off x="6467640" y="2768544"/>
            <a:ext cx="169537" cy="221379"/>
          </a:xfrm>
          <a:custGeom>
            <a:avLst/>
            <a:gdLst/>
            <a:ahLst/>
            <a:cxnLst/>
            <a:rect l="l" t="t" r="r" b="b"/>
            <a:pathLst>
              <a:path w="9474" h="12371" extrusionOk="0">
                <a:moveTo>
                  <a:pt x="6396" y="1"/>
                </a:moveTo>
                <a:cubicBezTo>
                  <a:pt x="5690" y="1"/>
                  <a:pt x="4896" y="268"/>
                  <a:pt x="4103" y="841"/>
                </a:cubicBezTo>
                <a:cubicBezTo>
                  <a:pt x="1668" y="2542"/>
                  <a:pt x="0" y="6345"/>
                  <a:pt x="367" y="9280"/>
                </a:cubicBezTo>
                <a:cubicBezTo>
                  <a:pt x="534" y="10781"/>
                  <a:pt x="1201" y="11749"/>
                  <a:pt x="2068" y="12149"/>
                </a:cubicBezTo>
                <a:cubicBezTo>
                  <a:pt x="2374" y="12296"/>
                  <a:pt x="2714" y="12370"/>
                  <a:pt x="3076" y="12370"/>
                </a:cubicBezTo>
                <a:cubicBezTo>
                  <a:pt x="3783" y="12370"/>
                  <a:pt x="4577" y="12088"/>
                  <a:pt x="5371" y="11515"/>
                </a:cubicBezTo>
                <a:cubicBezTo>
                  <a:pt x="7772" y="9814"/>
                  <a:pt x="9474" y="6045"/>
                  <a:pt x="9140" y="3076"/>
                </a:cubicBezTo>
                <a:cubicBezTo>
                  <a:pt x="8940" y="1608"/>
                  <a:pt x="8306" y="607"/>
                  <a:pt x="7405" y="207"/>
                </a:cubicBezTo>
                <a:cubicBezTo>
                  <a:pt x="7100" y="71"/>
                  <a:pt x="6759" y="1"/>
                  <a:pt x="6396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6"/>
          <p:cNvSpPr/>
          <p:nvPr/>
        </p:nvSpPr>
        <p:spPr>
          <a:xfrm>
            <a:off x="7004275" y="1695006"/>
            <a:ext cx="109249" cy="130311"/>
          </a:xfrm>
          <a:custGeom>
            <a:avLst/>
            <a:gdLst/>
            <a:ahLst/>
            <a:cxnLst/>
            <a:rect l="l" t="t" r="r" b="b"/>
            <a:pathLst>
              <a:path w="6105" h="7282" extrusionOk="0">
                <a:moveTo>
                  <a:pt x="3443" y="1"/>
                </a:moveTo>
                <a:cubicBezTo>
                  <a:pt x="3063" y="1"/>
                  <a:pt x="2639" y="149"/>
                  <a:pt x="2202" y="455"/>
                </a:cubicBezTo>
                <a:cubicBezTo>
                  <a:pt x="767" y="1589"/>
                  <a:pt x="0" y="3324"/>
                  <a:pt x="100" y="5125"/>
                </a:cubicBezTo>
                <a:cubicBezTo>
                  <a:pt x="100" y="5759"/>
                  <a:pt x="467" y="6360"/>
                  <a:pt x="1068" y="6693"/>
                </a:cubicBezTo>
                <a:lnTo>
                  <a:pt x="2135" y="7160"/>
                </a:lnTo>
                <a:cubicBezTo>
                  <a:pt x="2307" y="7240"/>
                  <a:pt x="2495" y="7281"/>
                  <a:pt x="2695" y="7281"/>
                </a:cubicBezTo>
                <a:cubicBezTo>
                  <a:pt x="3076" y="7281"/>
                  <a:pt x="3499" y="7133"/>
                  <a:pt x="3936" y="6827"/>
                </a:cubicBezTo>
                <a:cubicBezTo>
                  <a:pt x="5337" y="5692"/>
                  <a:pt x="6105" y="3958"/>
                  <a:pt x="6004" y="2157"/>
                </a:cubicBezTo>
                <a:cubicBezTo>
                  <a:pt x="5904" y="1323"/>
                  <a:pt x="5571" y="789"/>
                  <a:pt x="5070" y="589"/>
                </a:cubicBezTo>
                <a:lnTo>
                  <a:pt x="4003" y="122"/>
                </a:lnTo>
                <a:cubicBezTo>
                  <a:pt x="3831" y="41"/>
                  <a:pt x="3643" y="1"/>
                  <a:pt x="3443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6"/>
          <p:cNvSpPr/>
          <p:nvPr/>
        </p:nvSpPr>
        <p:spPr>
          <a:xfrm>
            <a:off x="7022779" y="1703362"/>
            <a:ext cx="90746" cy="121954"/>
          </a:xfrm>
          <a:custGeom>
            <a:avLst/>
            <a:gdLst/>
            <a:ahLst/>
            <a:cxnLst/>
            <a:rect l="l" t="t" r="r" b="b"/>
            <a:pathLst>
              <a:path w="5071" h="6815" extrusionOk="0">
                <a:moveTo>
                  <a:pt x="3458" y="1"/>
                </a:moveTo>
                <a:cubicBezTo>
                  <a:pt x="3077" y="1"/>
                  <a:pt x="2639" y="149"/>
                  <a:pt x="2202" y="455"/>
                </a:cubicBezTo>
                <a:cubicBezTo>
                  <a:pt x="801" y="1589"/>
                  <a:pt x="0" y="3324"/>
                  <a:pt x="134" y="5125"/>
                </a:cubicBezTo>
                <a:cubicBezTo>
                  <a:pt x="234" y="5926"/>
                  <a:pt x="567" y="6460"/>
                  <a:pt x="1068" y="6693"/>
                </a:cubicBezTo>
                <a:cubicBezTo>
                  <a:pt x="1240" y="6773"/>
                  <a:pt x="1428" y="6814"/>
                  <a:pt x="1627" y="6814"/>
                </a:cubicBezTo>
                <a:cubicBezTo>
                  <a:pt x="2008" y="6814"/>
                  <a:pt x="2431" y="6666"/>
                  <a:pt x="2869" y="6360"/>
                </a:cubicBezTo>
                <a:cubicBezTo>
                  <a:pt x="4303" y="5225"/>
                  <a:pt x="5071" y="3491"/>
                  <a:pt x="4970" y="1690"/>
                </a:cubicBezTo>
                <a:cubicBezTo>
                  <a:pt x="4870" y="856"/>
                  <a:pt x="4503" y="322"/>
                  <a:pt x="4003" y="122"/>
                </a:cubicBezTo>
                <a:cubicBezTo>
                  <a:pt x="3842" y="41"/>
                  <a:pt x="3658" y="1"/>
                  <a:pt x="3458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6"/>
          <p:cNvSpPr/>
          <p:nvPr/>
        </p:nvSpPr>
        <p:spPr>
          <a:xfrm>
            <a:off x="6089179" y="1596297"/>
            <a:ext cx="1141343" cy="450399"/>
          </a:xfrm>
          <a:custGeom>
            <a:avLst/>
            <a:gdLst/>
            <a:ahLst/>
            <a:cxnLst/>
            <a:rect l="l" t="t" r="r" b="b"/>
            <a:pathLst>
              <a:path w="63780" h="25169" extrusionOk="0">
                <a:moveTo>
                  <a:pt x="55521" y="0"/>
                </a:moveTo>
                <a:cubicBezTo>
                  <a:pt x="55159" y="0"/>
                  <a:pt x="54795" y="45"/>
                  <a:pt x="54440" y="134"/>
                </a:cubicBezTo>
                <a:lnTo>
                  <a:pt x="7239" y="10174"/>
                </a:lnTo>
                <a:cubicBezTo>
                  <a:pt x="4604" y="10741"/>
                  <a:pt x="1769" y="13910"/>
                  <a:pt x="735" y="17379"/>
                </a:cubicBezTo>
                <a:cubicBezTo>
                  <a:pt x="1" y="19981"/>
                  <a:pt x="468" y="22049"/>
                  <a:pt x="1835" y="22850"/>
                </a:cubicBezTo>
                <a:cubicBezTo>
                  <a:pt x="2269" y="23117"/>
                  <a:pt x="4671" y="24485"/>
                  <a:pt x="5238" y="24818"/>
                </a:cubicBezTo>
                <a:cubicBezTo>
                  <a:pt x="5652" y="25039"/>
                  <a:pt x="6113" y="25169"/>
                  <a:pt x="6562" y="25169"/>
                </a:cubicBezTo>
                <a:cubicBezTo>
                  <a:pt x="6655" y="25169"/>
                  <a:pt x="6747" y="25163"/>
                  <a:pt x="6839" y="25152"/>
                </a:cubicBezTo>
                <a:lnTo>
                  <a:pt x="52205" y="21449"/>
                </a:lnTo>
                <a:cubicBezTo>
                  <a:pt x="56241" y="21115"/>
                  <a:pt x="61011" y="16179"/>
                  <a:pt x="62645" y="10641"/>
                </a:cubicBezTo>
                <a:cubicBezTo>
                  <a:pt x="63780" y="6739"/>
                  <a:pt x="63012" y="3636"/>
                  <a:pt x="61011" y="2469"/>
                </a:cubicBezTo>
                <a:cubicBezTo>
                  <a:pt x="60444" y="2135"/>
                  <a:pt x="58176" y="868"/>
                  <a:pt x="57608" y="534"/>
                </a:cubicBezTo>
                <a:cubicBezTo>
                  <a:pt x="56964" y="178"/>
                  <a:pt x="56245" y="0"/>
                  <a:pt x="55521" y="0"/>
                </a:cubicBezTo>
                <a:close/>
              </a:path>
            </a:pathLst>
          </a:custGeom>
          <a:solidFill>
            <a:srgbClr val="251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6"/>
          <p:cNvSpPr/>
          <p:nvPr/>
        </p:nvSpPr>
        <p:spPr>
          <a:xfrm>
            <a:off x="6089179" y="1596297"/>
            <a:ext cx="1141343" cy="450399"/>
          </a:xfrm>
          <a:custGeom>
            <a:avLst/>
            <a:gdLst/>
            <a:ahLst/>
            <a:cxnLst/>
            <a:rect l="l" t="t" r="r" b="b"/>
            <a:pathLst>
              <a:path w="63780" h="25169" extrusionOk="0">
                <a:moveTo>
                  <a:pt x="55521" y="0"/>
                </a:moveTo>
                <a:cubicBezTo>
                  <a:pt x="55159" y="0"/>
                  <a:pt x="54795" y="45"/>
                  <a:pt x="54440" y="134"/>
                </a:cubicBezTo>
                <a:lnTo>
                  <a:pt x="7239" y="10174"/>
                </a:lnTo>
                <a:cubicBezTo>
                  <a:pt x="4604" y="10741"/>
                  <a:pt x="1769" y="13910"/>
                  <a:pt x="735" y="17379"/>
                </a:cubicBezTo>
                <a:cubicBezTo>
                  <a:pt x="1" y="19981"/>
                  <a:pt x="468" y="22049"/>
                  <a:pt x="1835" y="22850"/>
                </a:cubicBezTo>
                <a:cubicBezTo>
                  <a:pt x="2269" y="23117"/>
                  <a:pt x="4671" y="24485"/>
                  <a:pt x="5238" y="24818"/>
                </a:cubicBezTo>
                <a:cubicBezTo>
                  <a:pt x="5652" y="25039"/>
                  <a:pt x="6113" y="25169"/>
                  <a:pt x="6562" y="25169"/>
                </a:cubicBezTo>
                <a:cubicBezTo>
                  <a:pt x="6655" y="25169"/>
                  <a:pt x="6747" y="25163"/>
                  <a:pt x="6839" y="25152"/>
                </a:cubicBezTo>
                <a:lnTo>
                  <a:pt x="52205" y="21449"/>
                </a:lnTo>
                <a:cubicBezTo>
                  <a:pt x="56241" y="21115"/>
                  <a:pt x="61011" y="16179"/>
                  <a:pt x="62645" y="10641"/>
                </a:cubicBezTo>
                <a:cubicBezTo>
                  <a:pt x="63780" y="6739"/>
                  <a:pt x="63012" y="3636"/>
                  <a:pt x="61011" y="2469"/>
                </a:cubicBezTo>
                <a:cubicBezTo>
                  <a:pt x="60444" y="2135"/>
                  <a:pt x="58176" y="868"/>
                  <a:pt x="57608" y="534"/>
                </a:cubicBezTo>
                <a:cubicBezTo>
                  <a:pt x="56964" y="178"/>
                  <a:pt x="56245" y="0"/>
                  <a:pt x="55521" y="0"/>
                </a:cubicBezTo>
                <a:close/>
              </a:path>
            </a:pathLst>
          </a:custGeom>
          <a:solidFill>
            <a:srgbClr val="FFFFFF">
              <a:alpha val="4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6"/>
          <p:cNvSpPr/>
          <p:nvPr/>
        </p:nvSpPr>
        <p:spPr>
          <a:xfrm>
            <a:off x="6145942" y="1631586"/>
            <a:ext cx="1090163" cy="415003"/>
          </a:xfrm>
          <a:custGeom>
            <a:avLst/>
            <a:gdLst/>
            <a:ahLst/>
            <a:cxnLst/>
            <a:rect l="l" t="t" r="r" b="b"/>
            <a:pathLst>
              <a:path w="60920" h="23191" extrusionOk="0">
                <a:moveTo>
                  <a:pt x="55833" y="0"/>
                </a:moveTo>
                <a:cubicBezTo>
                  <a:pt x="55465" y="0"/>
                  <a:pt x="55077" y="43"/>
                  <a:pt x="54670" y="130"/>
                </a:cubicBezTo>
                <a:lnTo>
                  <a:pt x="7470" y="10170"/>
                </a:lnTo>
                <a:cubicBezTo>
                  <a:pt x="4834" y="10737"/>
                  <a:pt x="1966" y="13873"/>
                  <a:pt x="965" y="17342"/>
                </a:cubicBezTo>
                <a:cubicBezTo>
                  <a:pt x="1" y="20684"/>
                  <a:pt x="1049" y="23191"/>
                  <a:pt x="3394" y="23191"/>
                </a:cubicBezTo>
                <a:cubicBezTo>
                  <a:pt x="3483" y="23191"/>
                  <a:pt x="3574" y="23187"/>
                  <a:pt x="3667" y="23180"/>
                </a:cubicBezTo>
                <a:lnTo>
                  <a:pt x="49033" y="19477"/>
                </a:lnTo>
                <a:cubicBezTo>
                  <a:pt x="53069" y="19143"/>
                  <a:pt x="57839" y="14240"/>
                  <a:pt x="59473" y="8669"/>
                </a:cubicBezTo>
                <a:cubicBezTo>
                  <a:pt x="60919" y="3668"/>
                  <a:pt x="59264" y="0"/>
                  <a:pt x="55833" y="0"/>
                </a:cubicBezTo>
                <a:close/>
              </a:path>
            </a:pathLst>
          </a:custGeom>
          <a:solidFill>
            <a:srgbClr val="FFFFFF">
              <a:alpha val="4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6"/>
          <p:cNvSpPr/>
          <p:nvPr/>
        </p:nvSpPr>
        <p:spPr>
          <a:xfrm>
            <a:off x="6207966" y="3480354"/>
            <a:ext cx="704991" cy="361443"/>
          </a:xfrm>
          <a:custGeom>
            <a:avLst/>
            <a:gdLst/>
            <a:ahLst/>
            <a:cxnLst/>
            <a:rect l="l" t="t" r="r" b="b"/>
            <a:pathLst>
              <a:path w="39396" h="20198" extrusionOk="0">
                <a:moveTo>
                  <a:pt x="19715" y="0"/>
                </a:moveTo>
                <a:cubicBezTo>
                  <a:pt x="14695" y="0"/>
                  <a:pt x="9674" y="1109"/>
                  <a:pt x="5838" y="3327"/>
                </a:cubicBezTo>
                <a:cubicBezTo>
                  <a:pt x="5338" y="3628"/>
                  <a:pt x="4838" y="3928"/>
                  <a:pt x="4404" y="4228"/>
                </a:cubicBezTo>
                <a:lnTo>
                  <a:pt x="67" y="4228"/>
                </a:lnTo>
                <a:lnTo>
                  <a:pt x="67" y="9966"/>
                </a:lnTo>
                <a:cubicBezTo>
                  <a:pt x="1" y="12301"/>
                  <a:pt x="1902" y="14636"/>
                  <a:pt x="5805" y="16870"/>
                </a:cubicBezTo>
                <a:cubicBezTo>
                  <a:pt x="9641" y="19089"/>
                  <a:pt x="14670" y="20198"/>
                  <a:pt x="19698" y="20198"/>
                </a:cubicBezTo>
                <a:cubicBezTo>
                  <a:pt x="24727" y="20198"/>
                  <a:pt x="29755" y="19089"/>
                  <a:pt x="33591" y="16870"/>
                </a:cubicBezTo>
                <a:cubicBezTo>
                  <a:pt x="37494" y="14602"/>
                  <a:pt x="39396" y="12267"/>
                  <a:pt x="39329" y="9966"/>
                </a:cubicBezTo>
                <a:lnTo>
                  <a:pt x="39329" y="4228"/>
                </a:lnTo>
                <a:lnTo>
                  <a:pt x="35026" y="4228"/>
                </a:lnTo>
                <a:cubicBezTo>
                  <a:pt x="34592" y="3928"/>
                  <a:pt x="34092" y="3628"/>
                  <a:pt x="33591" y="3327"/>
                </a:cubicBezTo>
                <a:cubicBezTo>
                  <a:pt x="29755" y="1109"/>
                  <a:pt x="24735" y="0"/>
                  <a:pt x="19715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6"/>
          <p:cNvSpPr/>
          <p:nvPr/>
        </p:nvSpPr>
        <p:spPr>
          <a:xfrm>
            <a:off x="6175146" y="3352601"/>
            <a:ext cx="771239" cy="405626"/>
          </a:xfrm>
          <a:custGeom>
            <a:avLst/>
            <a:gdLst/>
            <a:ahLst/>
            <a:cxnLst/>
            <a:rect l="l" t="t" r="r" b="b"/>
            <a:pathLst>
              <a:path w="43098" h="22667" extrusionOk="0">
                <a:moveTo>
                  <a:pt x="21549" y="1"/>
                </a:moveTo>
                <a:cubicBezTo>
                  <a:pt x="16529" y="1"/>
                  <a:pt x="11508" y="1110"/>
                  <a:pt x="7672" y="3328"/>
                </a:cubicBezTo>
                <a:cubicBezTo>
                  <a:pt x="0" y="7764"/>
                  <a:pt x="0" y="14936"/>
                  <a:pt x="7672" y="19339"/>
                </a:cubicBezTo>
                <a:cubicBezTo>
                  <a:pt x="11492" y="21558"/>
                  <a:pt x="16512" y="22667"/>
                  <a:pt x="21536" y="22667"/>
                </a:cubicBezTo>
                <a:cubicBezTo>
                  <a:pt x="26561" y="22667"/>
                  <a:pt x="31589" y="21558"/>
                  <a:pt x="35425" y="19339"/>
                </a:cubicBezTo>
                <a:cubicBezTo>
                  <a:pt x="43098" y="14936"/>
                  <a:pt x="43098" y="7764"/>
                  <a:pt x="35425" y="3328"/>
                </a:cubicBezTo>
                <a:cubicBezTo>
                  <a:pt x="31589" y="1110"/>
                  <a:pt x="26569" y="1"/>
                  <a:pt x="21549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6"/>
          <p:cNvSpPr/>
          <p:nvPr/>
        </p:nvSpPr>
        <p:spPr>
          <a:xfrm>
            <a:off x="6341677" y="2755535"/>
            <a:ext cx="463230" cy="923829"/>
          </a:xfrm>
          <a:custGeom>
            <a:avLst/>
            <a:gdLst/>
            <a:ahLst/>
            <a:cxnLst/>
            <a:rect l="l" t="t" r="r" b="b"/>
            <a:pathLst>
              <a:path w="25886" h="51625" extrusionOk="0">
                <a:moveTo>
                  <a:pt x="12943" y="0"/>
                </a:moveTo>
                <a:cubicBezTo>
                  <a:pt x="5805" y="0"/>
                  <a:pt x="1" y="5871"/>
                  <a:pt x="134" y="13043"/>
                </a:cubicBezTo>
                <a:lnTo>
                  <a:pt x="134" y="44298"/>
                </a:lnTo>
                <a:cubicBezTo>
                  <a:pt x="134" y="46200"/>
                  <a:pt x="1402" y="48068"/>
                  <a:pt x="3904" y="49502"/>
                </a:cubicBezTo>
                <a:cubicBezTo>
                  <a:pt x="6398" y="50916"/>
                  <a:pt x="9672" y="51625"/>
                  <a:pt x="12944" y="51625"/>
                </a:cubicBezTo>
                <a:cubicBezTo>
                  <a:pt x="16235" y="51625"/>
                  <a:pt x="19524" y="50907"/>
                  <a:pt x="22016" y="49469"/>
                </a:cubicBezTo>
                <a:cubicBezTo>
                  <a:pt x="24485" y="48034"/>
                  <a:pt x="25719" y="46166"/>
                  <a:pt x="25752" y="44298"/>
                </a:cubicBezTo>
                <a:lnTo>
                  <a:pt x="25752" y="44232"/>
                </a:lnTo>
                <a:lnTo>
                  <a:pt x="25752" y="13043"/>
                </a:lnTo>
                <a:cubicBezTo>
                  <a:pt x="25886" y="5871"/>
                  <a:pt x="20115" y="0"/>
                  <a:pt x="1294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6"/>
          <p:cNvSpPr/>
          <p:nvPr/>
        </p:nvSpPr>
        <p:spPr>
          <a:xfrm>
            <a:off x="6655663" y="3246627"/>
            <a:ext cx="67464" cy="85556"/>
          </a:xfrm>
          <a:custGeom>
            <a:avLst/>
            <a:gdLst/>
            <a:ahLst/>
            <a:cxnLst/>
            <a:rect l="l" t="t" r="r" b="b"/>
            <a:pathLst>
              <a:path w="3770" h="4781" extrusionOk="0">
                <a:moveTo>
                  <a:pt x="2465" y="1"/>
                </a:moveTo>
                <a:cubicBezTo>
                  <a:pt x="2207" y="1"/>
                  <a:pt x="1949" y="88"/>
                  <a:pt x="1735" y="244"/>
                </a:cubicBezTo>
                <a:cubicBezTo>
                  <a:pt x="734" y="877"/>
                  <a:pt x="101" y="1978"/>
                  <a:pt x="34" y="3179"/>
                </a:cubicBezTo>
                <a:cubicBezTo>
                  <a:pt x="1" y="3613"/>
                  <a:pt x="167" y="4013"/>
                  <a:pt x="501" y="4280"/>
                </a:cubicBezTo>
                <a:lnTo>
                  <a:pt x="534" y="4280"/>
                </a:lnTo>
                <a:lnTo>
                  <a:pt x="1368" y="4780"/>
                </a:lnTo>
                <a:lnTo>
                  <a:pt x="1735" y="4146"/>
                </a:lnTo>
                <a:cubicBezTo>
                  <a:pt x="2736" y="3513"/>
                  <a:pt x="3370" y="2412"/>
                  <a:pt x="3436" y="1211"/>
                </a:cubicBezTo>
                <a:lnTo>
                  <a:pt x="3436" y="1144"/>
                </a:lnTo>
                <a:lnTo>
                  <a:pt x="3770" y="610"/>
                </a:lnTo>
                <a:lnTo>
                  <a:pt x="3003" y="143"/>
                </a:lnTo>
                <a:cubicBezTo>
                  <a:pt x="2835" y="46"/>
                  <a:pt x="2651" y="1"/>
                  <a:pt x="2465" y="1"/>
                </a:cubicBezTo>
                <a:close/>
              </a:path>
            </a:pathLst>
          </a:custGeom>
          <a:solidFill>
            <a:srgbClr val="251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6"/>
          <p:cNvSpPr/>
          <p:nvPr/>
        </p:nvSpPr>
        <p:spPr>
          <a:xfrm>
            <a:off x="6655663" y="3246627"/>
            <a:ext cx="67464" cy="85556"/>
          </a:xfrm>
          <a:custGeom>
            <a:avLst/>
            <a:gdLst/>
            <a:ahLst/>
            <a:cxnLst/>
            <a:rect l="l" t="t" r="r" b="b"/>
            <a:pathLst>
              <a:path w="3770" h="4781" extrusionOk="0">
                <a:moveTo>
                  <a:pt x="2465" y="1"/>
                </a:moveTo>
                <a:cubicBezTo>
                  <a:pt x="2207" y="1"/>
                  <a:pt x="1949" y="88"/>
                  <a:pt x="1735" y="244"/>
                </a:cubicBezTo>
                <a:cubicBezTo>
                  <a:pt x="734" y="877"/>
                  <a:pt x="101" y="1978"/>
                  <a:pt x="34" y="3179"/>
                </a:cubicBezTo>
                <a:cubicBezTo>
                  <a:pt x="1" y="3613"/>
                  <a:pt x="167" y="4013"/>
                  <a:pt x="501" y="4280"/>
                </a:cubicBezTo>
                <a:lnTo>
                  <a:pt x="534" y="4280"/>
                </a:lnTo>
                <a:lnTo>
                  <a:pt x="1368" y="4780"/>
                </a:lnTo>
                <a:lnTo>
                  <a:pt x="1735" y="4146"/>
                </a:lnTo>
                <a:cubicBezTo>
                  <a:pt x="2736" y="3513"/>
                  <a:pt x="3370" y="2412"/>
                  <a:pt x="3436" y="1211"/>
                </a:cubicBezTo>
                <a:lnTo>
                  <a:pt x="3436" y="1144"/>
                </a:lnTo>
                <a:lnTo>
                  <a:pt x="3770" y="610"/>
                </a:lnTo>
                <a:lnTo>
                  <a:pt x="3003" y="143"/>
                </a:lnTo>
                <a:cubicBezTo>
                  <a:pt x="2835" y="46"/>
                  <a:pt x="2651" y="1"/>
                  <a:pt x="246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6"/>
          <p:cNvSpPr/>
          <p:nvPr/>
        </p:nvSpPr>
        <p:spPr>
          <a:xfrm>
            <a:off x="6671178" y="3255467"/>
            <a:ext cx="61505" cy="78774"/>
          </a:xfrm>
          <a:custGeom>
            <a:avLst/>
            <a:gdLst/>
            <a:ahLst/>
            <a:cxnLst/>
            <a:rect l="l" t="t" r="r" b="b"/>
            <a:pathLst>
              <a:path w="3437" h="4402" extrusionOk="0">
                <a:moveTo>
                  <a:pt x="2499" y="1"/>
                </a:moveTo>
                <a:cubicBezTo>
                  <a:pt x="2261" y="1"/>
                  <a:pt x="1991" y="81"/>
                  <a:pt x="1702" y="250"/>
                </a:cubicBezTo>
                <a:cubicBezTo>
                  <a:pt x="701" y="884"/>
                  <a:pt x="68" y="1984"/>
                  <a:pt x="1" y="3185"/>
                </a:cubicBezTo>
                <a:cubicBezTo>
                  <a:pt x="1" y="3958"/>
                  <a:pt x="379" y="4402"/>
                  <a:pt x="927" y="4402"/>
                </a:cubicBezTo>
                <a:cubicBezTo>
                  <a:pt x="1160" y="4402"/>
                  <a:pt x="1424" y="4322"/>
                  <a:pt x="1702" y="4153"/>
                </a:cubicBezTo>
                <a:cubicBezTo>
                  <a:pt x="2736" y="3519"/>
                  <a:pt x="3370" y="2418"/>
                  <a:pt x="3437" y="1217"/>
                </a:cubicBezTo>
                <a:cubicBezTo>
                  <a:pt x="3437" y="445"/>
                  <a:pt x="3059" y="1"/>
                  <a:pt x="2499" y="1"/>
                </a:cubicBezTo>
                <a:close/>
              </a:path>
            </a:pathLst>
          </a:custGeom>
          <a:solidFill>
            <a:srgbClr val="251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6"/>
          <p:cNvSpPr/>
          <p:nvPr/>
        </p:nvSpPr>
        <p:spPr>
          <a:xfrm>
            <a:off x="6655663" y="3377619"/>
            <a:ext cx="67464" cy="85878"/>
          </a:xfrm>
          <a:custGeom>
            <a:avLst/>
            <a:gdLst/>
            <a:ahLst/>
            <a:cxnLst/>
            <a:rect l="l" t="t" r="r" b="b"/>
            <a:pathLst>
              <a:path w="3770" h="4799" extrusionOk="0">
                <a:moveTo>
                  <a:pt x="2451" y="0"/>
                </a:moveTo>
                <a:cubicBezTo>
                  <a:pt x="2198" y="0"/>
                  <a:pt x="1945" y="76"/>
                  <a:pt x="1735" y="229"/>
                </a:cubicBezTo>
                <a:cubicBezTo>
                  <a:pt x="734" y="896"/>
                  <a:pt x="101" y="1997"/>
                  <a:pt x="34" y="3198"/>
                </a:cubicBezTo>
                <a:cubicBezTo>
                  <a:pt x="1" y="3631"/>
                  <a:pt x="167" y="4031"/>
                  <a:pt x="534" y="4298"/>
                </a:cubicBezTo>
                <a:lnTo>
                  <a:pt x="568" y="4298"/>
                </a:lnTo>
                <a:lnTo>
                  <a:pt x="1402" y="4799"/>
                </a:lnTo>
                <a:lnTo>
                  <a:pt x="1735" y="4165"/>
                </a:lnTo>
                <a:cubicBezTo>
                  <a:pt x="2769" y="3498"/>
                  <a:pt x="3403" y="2430"/>
                  <a:pt x="3470" y="1196"/>
                </a:cubicBezTo>
                <a:lnTo>
                  <a:pt x="3470" y="1163"/>
                </a:lnTo>
                <a:lnTo>
                  <a:pt x="3770" y="596"/>
                </a:lnTo>
                <a:lnTo>
                  <a:pt x="3003" y="129"/>
                </a:lnTo>
                <a:cubicBezTo>
                  <a:pt x="2831" y="43"/>
                  <a:pt x="2641" y="0"/>
                  <a:pt x="245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6"/>
          <p:cNvSpPr/>
          <p:nvPr/>
        </p:nvSpPr>
        <p:spPr>
          <a:xfrm>
            <a:off x="6671178" y="3386566"/>
            <a:ext cx="61505" cy="78631"/>
          </a:xfrm>
          <a:custGeom>
            <a:avLst/>
            <a:gdLst/>
            <a:ahLst/>
            <a:cxnLst/>
            <a:rect l="l" t="t" r="r" b="b"/>
            <a:pathLst>
              <a:path w="3437" h="4394" extrusionOk="0">
                <a:moveTo>
                  <a:pt x="2480" y="1"/>
                </a:moveTo>
                <a:cubicBezTo>
                  <a:pt x="2247" y="1"/>
                  <a:pt x="1983" y="74"/>
                  <a:pt x="1702" y="229"/>
                </a:cubicBezTo>
                <a:cubicBezTo>
                  <a:pt x="701" y="896"/>
                  <a:pt x="68" y="1997"/>
                  <a:pt x="1" y="3198"/>
                </a:cubicBezTo>
                <a:cubicBezTo>
                  <a:pt x="1" y="3955"/>
                  <a:pt x="387" y="4394"/>
                  <a:pt x="945" y="4394"/>
                </a:cubicBezTo>
                <a:cubicBezTo>
                  <a:pt x="1174" y="4394"/>
                  <a:pt x="1431" y="4320"/>
                  <a:pt x="1702" y="4165"/>
                </a:cubicBezTo>
                <a:cubicBezTo>
                  <a:pt x="2736" y="3498"/>
                  <a:pt x="3370" y="2397"/>
                  <a:pt x="3437" y="1196"/>
                </a:cubicBezTo>
                <a:cubicBezTo>
                  <a:pt x="3437" y="439"/>
                  <a:pt x="3050" y="1"/>
                  <a:pt x="2480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6"/>
          <p:cNvSpPr/>
          <p:nvPr/>
        </p:nvSpPr>
        <p:spPr>
          <a:xfrm>
            <a:off x="6419878" y="1632033"/>
            <a:ext cx="904360" cy="1558583"/>
          </a:xfrm>
          <a:custGeom>
            <a:avLst/>
            <a:gdLst/>
            <a:ahLst/>
            <a:cxnLst/>
            <a:rect l="l" t="t" r="r" b="b"/>
            <a:pathLst>
              <a:path w="50537" h="87096" extrusionOk="0">
                <a:moveTo>
                  <a:pt x="40874" y="0"/>
                </a:moveTo>
                <a:cubicBezTo>
                  <a:pt x="38855" y="0"/>
                  <a:pt x="36525" y="1879"/>
                  <a:pt x="34759" y="5175"/>
                </a:cubicBezTo>
                <a:lnTo>
                  <a:pt x="4204" y="62483"/>
                </a:lnTo>
                <a:cubicBezTo>
                  <a:pt x="301" y="69821"/>
                  <a:pt x="1" y="79161"/>
                  <a:pt x="3536" y="82764"/>
                </a:cubicBezTo>
                <a:cubicBezTo>
                  <a:pt x="3870" y="83064"/>
                  <a:pt x="4204" y="83331"/>
                  <a:pt x="4570" y="83565"/>
                </a:cubicBezTo>
                <a:cubicBezTo>
                  <a:pt x="5471" y="84098"/>
                  <a:pt x="9307" y="86300"/>
                  <a:pt x="9674" y="86500"/>
                </a:cubicBezTo>
                <a:cubicBezTo>
                  <a:pt x="10363" y="86902"/>
                  <a:pt x="11110" y="87095"/>
                  <a:pt x="11888" y="87095"/>
                </a:cubicBezTo>
                <a:cubicBezTo>
                  <a:pt x="15180" y="87095"/>
                  <a:pt x="19047" y="83640"/>
                  <a:pt x="21583" y="77894"/>
                </a:cubicBezTo>
                <a:lnTo>
                  <a:pt x="48368" y="16783"/>
                </a:lnTo>
                <a:cubicBezTo>
                  <a:pt x="50537" y="11813"/>
                  <a:pt x="50470" y="6176"/>
                  <a:pt x="48235" y="3908"/>
                </a:cubicBezTo>
                <a:cubicBezTo>
                  <a:pt x="48001" y="3674"/>
                  <a:pt x="47768" y="3474"/>
                  <a:pt x="47468" y="3307"/>
                </a:cubicBezTo>
                <a:cubicBezTo>
                  <a:pt x="46567" y="2807"/>
                  <a:pt x="42664" y="538"/>
                  <a:pt x="42397" y="405"/>
                </a:cubicBezTo>
                <a:cubicBezTo>
                  <a:pt x="41922" y="132"/>
                  <a:pt x="41409" y="0"/>
                  <a:pt x="40874" y="0"/>
                </a:cubicBezTo>
                <a:close/>
              </a:path>
            </a:pathLst>
          </a:custGeom>
          <a:solidFill>
            <a:srgbClr val="251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6"/>
          <p:cNvSpPr/>
          <p:nvPr/>
        </p:nvSpPr>
        <p:spPr>
          <a:xfrm>
            <a:off x="6419878" y="1632033"/>
            <a:ext cx="904360" cy="1558583"/>
          </a:xfrm>
          <a:custGeom>
            <a:avLst/>
            <a:gdLst/>
            <a:ahLst/>
            <a:cxnLst/>
            <a:rect l="l" t="t" r="r" b="b"/>
            <a:pathLst>
              <a:path w="50537" h="87096" extrusionOk="0">
                <a:moveTo>
                  <a:pt x="40874" y="0"/>
                </a:moveTo>
                <a:cubicBezTo>
                  <a:pt x="38855" y="0"/>
                  <a:pt x="36525" y="1879"/>
                  <a:pt x="34759" y="5175"/>
                </a:cubicBezTo>
                <a:lnTo>
                  <a:pt x="4204" y="62483"/>
                </a:lnTo>
                <a:cubicBezTo>
                  <a:pt x="301" y="69821"/>
                  <a:pt x="1" y="79161"/>
                  <a:pt x="3536" y="82764"/>
                </a:cubicBezTo>
                <a:cubicBezTo>
                  <a:pt x="3870" y="83064"/>
                  <a:pt x="4204" y="83331"/>
                  <a:pt x="4570" y="83565"/>
                </a:cubicBezTo>
                <a:cubicBezTo>
                  <a:pt x="5471" y="84098"/>
                  <a:pt x="9307" y="86300"/>
                  <a:pt x="9674" y="86500"/>
                </a:cubicBezTo>
                <a:cubicBezTo>
                  <a:pt x="10363" y="86902"/>
                  <a:pt x="11110" y="87095"/>
                  <a:pt x="11888" y="87095"/>
                </a:cubicBezTo>
                <a:cubicBezTo>
                  <a:pt x="15180" y="87095"/>
                  <a:pt x="19047" y="83640"/>
                  <a:pt x="21583" y="77894"/>
                </a:cubicBezTo>
                <a:lnTo>
                  <a:pt x="48368" y="16783"/>
                </a:lnTo>
                <a:cubicBezTo>
                  <a:pt x="50537" y="11813"/>
                  <a:pt x="50470" y="6176"/>
                  <a:pt x="48235" y="3908"/>
                </a:cubicBezTo>
                <a:cubicBezTo>
                  <a:pt x="48001" y="3674"/>
                  <a:pt x="47768" y="3474"/>
                  <a:pt x="47468" y="3307"/>
                </a:cubicBezTo>
                <a:cubicBezTo>
                  <a:pt x="46567" y="2807"/>
                  <a:pt x="42664" y="538"/>
                  <a:pt x="42397" y="405"/>
                </a:cubicBezTo>
                <a:cubicBezTo>
                  <a:pt x="41922" y="132"/>
                  <a:pt x="41409" y="0"/>
                  <a:pt x="40874" y="0"/>
                </a:cubicBezTo>
                <a:close/>
              </a:path>
            </a:pathLst>
          </a:custGeom>
          <a:solidFill>
            <a:srgbClr val="FFFFFF">
              <a:alpha val="4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6"/>
          <p:cNvSpPr/>
          <p:nvPr/>
        </p:nvSpPr>
        <p:spPr>
          <a:xfrm>
            <a:off x="6510606" y="1684215"/>
            <a:ext cx="813632" cy="1506258"/>
          </a:xfrm>
          <a:custGeom>
            <a:avLst/>
            <a:gdLst/>
            <a:ahLst/>
            <a:cxnLst/>
            <a:rect l="l" t="t" r="r" b="b"/>
            <a:pathLst>
              <a:path w="45467" h="84172" extrusionOk="0">
                <a:moveTo>
                  <a:pt x="40905" y="0"/>
                </a:moveTo>
                <a:cubicBezTo>
                  <a:pt x="38887" y="0"/>
                  <a:pt x="36530" y="1878"/>
                  <a:pt x="34759" y="5161"/>
                </a:cubicBezTo>
                <a:lnTo>
                  <a:pt x="4237" y="62469"/>
                </a:lnTo>
                <a:cubicBezTo>
                  <a:pt x="301" y="69841"/>
                  <a:pt x="1" y="79114"/>
                  <a:pt x="3570" y="82750"/>
                </a:cubicBezTo>
                <a:cubicBezTo>
                  <a:pt x="4510" y="83717"/>
                  <a:pt x="5622" y="84172"/>
                  <a:pt x="6812" y="84172"/>
                </a:cubicBezTo>
                <a:cubicBezTo>
                  <a:pt x="10101" y="84172"/>
                  <a:pt x="13990" y="80700"/>
                  <a:pt x="16513" y="74945"/>
                </a:cubicBezTo>
                <a:lnTo>
                  <a:pt x="43298" y="13834"/>
                </a:lnTo>
                <a:cubicBezTo>
                  <a:pt x="45467" y="8897"/>
                  <a:pt x="45400" y="3260"/>
                  <a:pt x="43165" y="992"/>
                </a:cubicBezTo>
                <a:cubicBezTo>
                  <a:pt x="42512" y="320"/>
                  <a:pt x="41738" y="0"/>
                  <a:pt x="40905" y="0"/>
                </a:cubicBezTo>
                <a:close/>
              </a:path>
            </a:pathLst>
          </a:custGeom>
          <a:solidFill>
            <a:srgbClr val="FFFFFF">
              <a:alpha val="4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6"/>
          <p:cNvSpPr/>
          <p:nvPr/>
        </p:nvSpPr>
        <p:spPr>
          <a:xfrm>
            <a:off x="6587018" y="2841109"/>
            <a:ext cx="204772" cy="236554"/>
          </a:xfrm>
          <a:custGeom>
            <a:avLst/>
            <a:gdLst/>
            <a:ahLst/>
            <a:cxnLst/>
            <a:rect l="l" t="t" r="r" b="b"/>
            <a:pathLst>
              <a:path w="11443" h="13219" extrusionOk="0">
                <a:moveTo>
                  <a:pt x="6407" y="0"/>
                </a:moveTo>
                <a:cubicBezTo>
                  <a:pt x="5710" y="0"/>
                  <a:pt x="4931" y="282"/>
                  <a:pt x="4137" y="855"/>
                </a:cubicBezTo>
                <a:cubicBezTo>
                  <a:pt x="1702" y="2557"/>
                  <a:pt x="1" y="6359"/>
                  <a:pt x="367" y="9295"/>
                </a:cubicBezTo>
                <a:cubicBezTo>
                  <a:pt x="534" y="10796"/>
                  <a:pt x="1201" y="11763"/>
                  <a:pt x="2102" y="12164"/>
                </a:cubicBezTo>
                <a:lnTo>
                  <a:pt x="4037" y="12997"/>
                </a:lnTo>
                <a:cubicBezTo>
                  <a:pt x="4342" y="13144"/>
                  <a:pt x="4682" y="13219"/>
                  <a:pt x="5045" y="13219"/>
                </a:cubicBezTo>
                <a:cubicBezTo>
                  <a:pt x="5752" y="13219"/>
                  <a:pt x="6545" y="12937"/>
                  <a:pt x="7339" y="12364"/>
                </a:cubicBezTo>
                <a:cubicBezTo>
                  <a:pt x="9774" y="10662"/>
                  <a:pt x="11442" y="6860"/>
                  <a:pt x="11075" y="3924"/>
                </a:cubicBezTo>
                <a:cubicBezTo>
                  <a:pt x="10908" y="2423"/>
                  <a:pt x="10241" y="1456"/>
                  <a:pt x="9341" y="1056"/>
                </a:cubicBezTo>
                <a:lnTo>
                  <a:pt x="7406" y="222"/>
                </a:lnTo>
                <a:cubicBezTo>
                  <a:pt x="7100" y="75"/>
                  <a:pt x="6764" y="0"/>
                  <a:pt x="640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6"/>
          <p:cNvSpPr/>
          <p:nvPr/>
        </p:nvSpPr>
        <p:spPr>
          <a:xfrm>
            <a:off x="6622235" y="2856302"/>
            <a:ext cx="169555" cy="221093"/>
          </a:xfrm>
          <a:custGeom>
            <a:avLst/>
            <a:gdLst/>
            <a:ahLst/>
            <a:cxnLst/>
            <a:rect l="l" t="t" r="r" b="b"/>
            <a:pathLst>
              <a:path w="9475" h="12355" extrusionOk="0">
                <a:moveTo>
                  <a:pt x="6397" y="0"/>
                </a:moveTo>
                <a:cubicBezTo>
                  <a:pt x="5690" y="0"/>
                  <a:pt x="4897" y="267"/>
                  <a:pt x="4104" y="840"/>
                </a:cubicBezTo>
                <a:cubicBezTo>
                  <a:pt x="1668" y="2542"/>
                  <a:pt x="1" y="6344"/>
                  <a:pt x="368" y="9280"/>
                </a:cubicBezTo>
                <a:cubicBezTo>
                  <a:pt x="534" y="10781"/>
                  <a:pt x="1201" y="11748"/>
                  <a:pt x="2069" y="12148"/>
                </a:cubicBezTo>
                <a:cubicBezTo>
                  <a:pt x="2374" y="12284"/>
                  <a:pt x="2715" y="12355"/>
                  <a:pt x="3078" y="12355"/>
                </a:cubicBezTo>
                <a:cubicBezTo>
                  <a:pt x="3785" y="12355"/>
                  <a:pt x="4578" y="12088"/>
                  <a:pt x="5371" y="11515"/>
                </a:cubicBezTo>
                <a:cubicBezTo>
                  <a:pt x="7806" y="9813"/>
                  <a:pt x="9474" y="6011"/>
                  <a:pt x="9140" y="3075"/>
                </a:cubicBezTo>
                <a:cubicBezTo>
                  <a:pt x="8974" y="1574"/>
                  <a:pt x="8307" y="607"/>
                  <a:pt x="7406" y="207"/>
                </a:cubicBezTo>
                <a:cubicBezTo>
                  <a:pt x="7100" y="71"/>
                  <a:pt x="6760" y="0"/>
                  <a:pt x="6397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6"/>
          <p:cNvSpPr/>
          <p:nvPr/>
        </p:nvSpPr>
        <p:spPr>
          <a:xfrm>
            <a:off x="7158280" y="1782763"/>
            <a:ext cx="110448" cy="129757"/>
          </a:xfrm>
          <a:custGeom>
            <a:avLst/>
            <a:gdLst/>
            <a:ahLst/>
            <a:cxnLst/>
            <a:rect l="l" t="t" r="r" b="b"/>
            <a:pathLst>
              <a:path w="6172" h="7251" extrusionOk="0">
                <a:moveTo>
                  <a:pt x="3468" y="0"/>
                </a:moveTo>
                <a:cubicBezTo>
                  <a:pt x="3077" y="0"/>
                  <a:pt x="2640" y="148"/>
                  <a:pt x="2202" y="455"/>
                </a:cubicBezTo>
                <a:cubicBezTo>
                  <a:pt x="801" y="1556"/>
                  <a:pt x="0" y="3290"/>
                  <a:pt x="134" y="5091"/>
                </a:cubicBezTo>
                <a:cubicBezTo>
                  <a:pt x="234" y="5925"/>
                  <a:pt x="567" y="6459"/>
                  <a:pt x="1068" y="6693"/>
                </a:cubicBezTo>
                <a:cubicBezTo>
                  <a:pt x="1401" y="6826"/>
                  <a:pt x="1868" y="7026"/>
                  <a:pt x="2169" y="7160"/>
                </a:cubicBezTo>
                <a:cubicBezTo>
                  <a:pt x="2351" y="7221"/>
                  <a:pt x="2544" y="7251"/>
                  <a:pt x="2737" y="7251"/>
                </a:cubicBezTo>
                <a:cubicBezTo>
                  <a:pt x="3177" y="7251"/>
                  <a:pt x="3622" y="7094"/>
                  <a:pt x="3970" y="6793"/>
                </a:cubicBezTo>
                <a:cubicBezTo>
                  <a:pt x="5371" y="5692"/>
                  <a:pt x="6171" y="3957"/>
                  <a:pt x="6038" y="2156"/>
                </a:cubicBezTo>
                <a:cubicBezTo>
                  <a:pt x="5938" y="1322"/>
                  <a:pt x="5604" y="788"/>
                  <a:pt x="5104" y="588"/>
                </a:cubicBezTo>
                <a:lnTo>
                  <a:pt x="4037" y="121"/>
                </a:lnTo>
                <a:cubicBezTo>
                  <a:pt x="3864" y="41"/>
                  <a:pt x="3672" y="0"/>
                  <a:pt x="346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6"/>
          <p:cNvSpPr/>
          <p:nvPr/>
        </p:nvSpPr>
        <p:spPr>
          <a:xfrm>
            <a:off x="7177374" y="1791120"/>
            <a:ext cx="90763" cy="121400"/>
          </a:xfrm>
          <a:custGeom>
            <a:avLst/>
            <a:gdLst/>
            <a:ahLst/>
            <a:cxnLst/>
            <a:rect l="l" t="t" r="r" b="b"/>
            <a:pathLst>
              <a:path w="5072" h="6784" extrusionOk="0">
                <a:moveTo>
                  <a:pt x="3468" y="0"/>
                </a:moveTo>
                <a:cubicBezTo>
                  <a:pt x="3078" y="0"/>
                  <a:pt x="2640" y="148"/>
                  <a:pt x="2202" y="455"/>
                </a:cubicBezTo>
                <a:cubicBezTo>
                  <a:pt x="801" y="1556"/>
                  <a:pt x="1" y="3324"/>
                  <a:pt x="134" y="5125"/>
                </a:cubicBezTo>
                <a:cubicBezTo>
                  <a:pt x="234" y="5925"/>
                  <a:pt x="568" y="6459"/>
                  <a:pt x="1068" y="6693"/>
                </a:cubicBezTo>
                <a:cubicBezTo>
                  <a:pt x="1261" y="6754"/>
                  <a:pt x="1461" y="6784"/>
                  <a:pt x="1658" y="6784"/>
                </a:cubicBezTo>
                <a:cubicBezTo>
                  <a:pt x="2110" y="6784"/>
                  <a:pt x="2555" y="6627"/>
                  <a:pt x="2903" y="6326"/>
                </a:cubicBezTo>
                <a:cubicBezTo>
                  <a:pt x="4304" y="5225"/>
                  <a:pt x="5071" y="3490"/>
                  <a:pt x="4971" y="1689"/>
                </a:cubicBezTo>
                <a:cubicBezTo>
                  <a:pt x="4871" y="855"/>
                  <a:pt x="4537" y="321"/>
                  <a:pt x="4037" y="121"/>
                </a:cubicBezTo>
                <a:cubicBezTo>
                  <a:pt x="3865" y="41"/>
                  <a:pt x="3673" y="0"/>
                  <a:pt x="3468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6"/>
          <p:cNvSpPr/>
          <p:nvPr/>
        </p:nvSpPr>
        <p:spPr>
          <a:xfrm>
            <a:off x="6030089" y="1712990"/>
            <a:ext cx="330717" cy="373988"/>
          </a:xfrm>
          <a:custGeom>
            <a:avLst/>
            <a:gdLst/>
            <a:ahLst/>
            <a:cxnLst/>
            <a:rect l="l" t="t" r="r" b="b"/>
            <a:pathLst>
              <a:path w="18481" h="20899" extrusionOk="0">
                <a:moveTo>
                  <a:pt x="8538" y="0"/>
                </a:moveTo>
                <a:cubicBezTo>
                  <a:pt x="7594" y="0"/>
                  <a:pt x="6531" y="393"/>
                  <a:pt x="5438" y="1218"/>
                </a:cubicBezTo>
                <a:cubicBezTo>
                  <a:pt x="2235" y="3620"/>
                  <a:pt x="0" y="8757"/>
                  <a:pt x="501" y="12760"/>
                </a:cubicBezTo>
                <a:cubicBezTo>
                  <a:pt x="734" y="14795"/>
                  <a:pt x="1702" y="16129"/>
                  <a:pt x="2936" y="16596"/>
                </a:cubicBezTo>
                <a:lnTo>
                  <a:pt x="10374" y="20899"/>
                </a:lnTo>
                <a:lnTo>
                  <a:pt x="10541" y="20432"/>
                </a:lnTo>
                <a:cubicBezTo>
                  <a:pt x="11475" y="20265"/>
                  <a:pt x="12342" y="19865"/>
                  <a:pt x="13076" y="19264"/>
                </a:cubicBezTo>
                <a:cubicBezTo>
                  <a:pt x="16279" y="16863"/>
                  <a:pt x="18480" y="11726"/>
                  <a:pt x="18013" y="7723"/>
                </a:cubicBezTo>
                <a:cubicBezTo>
                  <a:pt x="17913" y="6789"/>
                  <a:pt x="17613" y="5888"/>
                  <a:pt x="17079" y="5088"/>
                </a:cubicBezTo>
                <a:lnTo>
                  <a:pt x="17279" y="4621"/>
                </a:lnTo>
                <a:lnTo>
                  <a:pt x="9841" y="284"/>
                </a:lnTo>
                <a:cubicBezTo>
                  <a:pt x="9443" y="96"/>
                  <a:pt x="9005" y="0"/>
                  <a:pt x="8538" y="0"/>
                </a:cubicBezTo>
                <a:close/>
              </a:path>
            </a:pathLst>
          </a:custGeom>
          <a:solidFill>
            <a:srgbClr val="251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6"/>
          <p:cNvSpPr/>
          <p:nvPr/>
        </p:nvSpPr>
        <p:spPr>
          <a:xfrm>
            <a:off x="6030089" y="1712990"/>
            <a:ext cx="330717" cy="373988"/>
          </a:xfrm>
          <a:custGeom>
            <a:avLst/>
            <a:gdLst/>
            <a:ahLst/>
            <a:cxnLst/>
            <a:rect l="l" t="t" r="r" b="b"/>
            <a:pathLst>
              <a:path w="18481" h="20899" extrusionOk="0">
                <a:moveTo>
                  <a:pt x="8538" y="0"/>
                </a:moveTo>
                <a:cubicBezTo>
                  <a:pt x="7594" y="0"/>
                  <a:pt x="6531" y="393"/>
                  <a:pt x="5438" y="1218"/>
                </a:cubicBezTo>
                <a:cubicBezTo>
                  <a:pt x="2235" y="3620"/>
                  <a:pt x="0" y="8757"/>
                  <a:pt x="501" y="12760"/>
                </a:cubicBezTo>
                <a:cubicBezTo>
                  <a:pt x="734" y="14795"/>
                  <a:pt x="1702" y="16129"/>
                  <a:pt x="2936" y="16596"/>
                </a:cubicBezTo>
                <a:lnTo>
                  <a:pt x="10374" y="20899"/>
                </a:lnTo>
                <a:lnTo>
                  <a:pt x="10541" y="20432"/>
                </a:lnTo>
                <a:cubicBezTo>
                  <a:pt x="11475" y="20265"/>
                  <a:pt x="12342" y="19865"/>
                  <a:pt x="13076" y="19264"/>
                </a:cubicBezTo>
                <a:cubicBezTo>
                  <a:pt x="16279" y="16863"/>
                  <a:pt x="18480" y="11726"/>
                  <a:pt x="18013" y="7723"/>
                </a:cubicBezTo>
                <a:cubicBezTo>
                  <a:pt x="17913" y="6789"/>
                  <a:pt x="17613" y="5888"/>
                  <a:pt x="17079" y="5088"/>
                </a:cubicBezTo>
                <a:lnTo>
                  <a:pt x="17279" y="4621"/>
                </a:lnTo>
                <a:lnTo>
                  <a:pt x="9841" y="284"/>
                </a:lnTo>
                <a:cubicBezTo>
                  <a:pt x="9443" y="96"/>
                  <a:pt x="9005" y="0"/>
                  <a:pt x="8538" y="0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6"/>
          <p:cNvSpPr/>
          <p:nvPr/>
        </p:nvSpPr>
        <p:spPr>
          <a:xfrm>
            <a:off x="6166181" y="1791388"/>
            <a:ext cx="225065" cy="300636"/>
          </a:xfrm>
          <a:custGeom>
            <a:avLst/>
            <a:gdLst/>
            <a:ahLst/>
            <a:cxnLst/>
            <a:rect l="l" t="t" r="r" b="b"/>
            <a:pathLst>
              <a:path w="12577" h="16800" extrusionOk="0">
                <a:moveTo>
                  <a:pt x="8514" y="1"/>
                </a:moveTo>
                <a:cubicBezTo>
                  <a:pt x="7562" y="1"/>
                  <a:pt x="6495" y="389"/>
                  <a:pt x="5405" y="1207"/>
                </a:cubicBezTo>
                <a:cubicBezTo>
                  <a:pt x="2202" y="3609"/>
                  <a:pt x="1" y="8779"/>
                  <a:pt x="468" y="12749"/>
                </a:cubicBezTo>
                <a:cubicBezTo>
                  <a:pt x="797" y="15358"/>
                  <a:pt x="2192" y="16799"/>
                  <a:pt x="4019" y="16799"/>
                </a:cubicBezTo>
                <a:cubicBezTo>
                  <a:pt x="4971" y="16799"/>
                  <a:pt x="6042" y="16407"/>
                  <a:pt x="7139" y="15584"/>
                </a:cubicBezTo>
                <a:cubicBezTo>
                  <a:pt x="10375" y="13182"/>
                  <a:pt x="12576" y="8045"/>
                  <a:pt x="12076" y="4076"/>
                </a:cubicBezTo>
                <a:cubicBezTo>
                  <a:pt x="11768" y="1458"/>
                  <a:pt x="10357" y="1"/>
                  <a:pt x="8514" y="1"/>
                </a:cubicBezTo>
                <a:close/>
              </a:path>
            </a:pathLst>
          </a:custGeom>
          <a:solidFill>
            <a:srgbClr val="251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6"/>
          <p:cNvSpPr/>
          <p:nvPr/>
        </p:nvSpPr>
        <p:spPr>
          <a:xfrm>
            <a:off x="6226469" y="1870287"/>
            <a:ext cx="103880" cy="143536"/>
          </a:xfrm>
          <a:custGeom>
            <a:avLst/>
            <a:gdLst/>
            <a:ahLst/>
            <a:cxnLst/>
            <a:rect l="l" t="t" r="r" b="b"/>
            <a:pathLst>
              <a:path w="5805" h="8021" extrusionOk="0">
                <a:moveTo>
                  <a:pt x="4037" y="0"/>
                </a:moveTo>
                <a:cubicBezTo>
                  <a:pt x="3470" y="0"/>
                  <a:pt x="2936" y="200"/>
                  <a:pt x="2503" y="567"/>
                </a:cubicBezTo>
                <a:cubicBezTo>
                  <a:pt x="868" y="1902"/>
                  <a:pt x="1" y="3970"/>
                  <a:pt x="134" y="6071"/>
                </a:cubicBezTo>
                <a:cubicBezTo>
                  <a:pt x="168" y="6472"/>
                  <a:pt x="301" y="6872"/>
                  <a:pt x="535" y="7239"/>
                </a:cubicBezTo>
                <a:cubicBezTo>
                  <a:pt x="826" y="7749"/>
                  <a:pt x="1296" y="8020"/>
                  <a:pt x="1848" y="8020"/>
                </a:cubicBezTo>
                <a:cubicBezTo>
                  <a:pt x="2307" y="8020"/>
                  <a:pt x="2822" y="7833"/>
                  <a:pt x="3337" y="7439"/>
                </a:cubicBezTo>
                <a:cubicBezTo>
                  <a:pt x="4938" y="6071"/>
                  <a:pt x="5805" y="4037"/>
                  <a:pt x="5672" y="1935"/>
                </a:cubicBezTo>
                <a:cubicBezTo>
                  <a:pt x="5538" y="667"/>
                  <a:pt x="4904" y="0"/>
                  <a:pt x="4037" y="0"/>
                </a:cubicBezTo>
                <a:close/>
              </a:path>
            </a:pathLst>
          </a:custGeom>
          <a:solidFill>
            <a:srgbClr val="251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6"/>
          <p:cNvSpPr/>
          <p:nvPr/>
        </p:nvSpPr>
        <p:spPr>
          <a:xfrm>
            <a:off x="6226469" y="1870287"/>
            <a:ext cx="103880" cy="143536"/>
          </a:xfrm>
          <a:custGeom>
            <a:avLst/>
            <a:gdLst/>
            <a:ahLst/>
            <a:cxnLst/>
            <a:rect l="l" t="t" r="r" b="b"/>
            <a:pathLst>
              <a:path w="5805" h="8021" extrusionOk="0">
                <a:moveTo>
                  <a:pt x="4037" y="0"/>
                </a:moveTo>
                <a:cubicBezTo>
                  <a:pt x="3470" y="0"/>
                  <a:pt x="2936" y="200"/>
                  <a:pt x="2503" y="567"/>
                </a:cubicBezTo>
                <a:cubicBezTo>
                  <a:pt x="868" y="1902"/>
                  <a:pt x="1" y="3970"/>
                  <a:pt x="134" y="6071"/>
                </a:cubicBezTo>
                <a:cubicBezTo>
                  <a:pt x="168" y="6472"/>
                  <a:pt x="301" y="6872"/>
                  <a:pt x="535" y="7239"/>
                </a:cubicBezTo>
                <a:cubicBezTo>
                  <a:pt x="826" y="7749"/>
                  <a:pt x="1296" y="8020"/>
                  <a:pt x="1848" y="8020"/>
                </a:cubicBezTo>
                <a:cubicBezTo>
                  <a:pt x="2307" y="8020"/>
                  <a:pt x="2822" y="7833"/>
                  <a:pt x="3337" y="7439"/>
                </a:cubicBezTo>
                <a:cubicBezTo>
                  <a:pt x="4938" y="6071"/>
                  <a:pt x="5805" y="4037"/>
                  <a:pt x="5672" y="1935"/>
                </a:cubicBezTo>
                <a:cubicBezTo>
                  <a:pt x="5538" y="667"/>
                  <a:pt x="4904" y="0"/>
                  <a:pt x="4037" y="0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6"/>
          <p:cNvSpPr/>
          <p:nvPr/>
        </p:nvSpPr>
        <p:spPr>
          <a:xfrm>
            <a:off x="6226469" y="1870287"/>
            <a:ext cx="81208" cy="129542"/>
          </a:xfrm>
          <a:custGeom>
            <a:avLst/>
            <a:gdLst/>
            <a:ahLst/>
            <a:cxnLst/>
            <a:rect l="l" t="t" r="r" b="b"/>
            <a:pathLst>
              <a:path w="4538" h="7239" extrusionOk="0">
                <a:moveTo>
                  <a:pt x="4037" y="0"/>
                </a:moveTo>
                <a:cubicBezTo>
                  <a:pt x="3470" y="0"/>
                  <a:pt x="2936" y="200"/>
                  <a:pt x="2503" y="567"/>
                </a:cubicBezTo>
                <a:cubicBezTo>
                  <a:pt x="868" y="1902"/>
                  <a:pt x="1" y="3970"/>
                  <a:pt x="134" y="6071"/>
                </a:cubicBezTo>
                <a:cubicBezTo>
                  <a:pt x="168" y="6472"/>
                  <a:pt x="301" y="6872"/>
                  <a:pt x="535" y="7239"/>
                </a:cubicBezTo>
                <a:cubicBezTo>
                  <a:pt x="1068" y="7239"/>
                  <a:pt x="1635" y="7039"/>
                  <a:pt x="2069" y="6672"/>
                </a:cubicBezTo>
                <a:cubicBezTo>
                  <a:pt x="3670" y="5304"/>
                  <a:pt x="4537" y="3269"/>
                  <a:pt x="4404" y="1168"/>
                </a:cubicBezTo>
                <a:cubicBezTo>
                  <a:pt x="4371" y="734"/>
                  <a:pt x="4237" y="334"/>
                  <a:pt x="403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6"/>
          <p:cNvSpPr/>
          <p:nvPr/>
        </p:nvSpPr>
        <p:spPr>
          <a:xfrm>
            <a:off x="5785339" y="1840170"/>
            <a:ext cx="380269" cy="288879"/>
          </a:xfrm>
          <a:custGeom>
            <a:avLst/>
            <a:gdLst/>
            <a:ahLst/>
            <a:cxnLst/>
            <a:rect l="l" t="t" r="r" b="b"/>
            <a:pathLst>
              <a:path w="21250" h="16143" extrusionOk="0">
                <a:moveTo>
                  <a:pt x="17092" y="0"/>
                </a:moveTo>
                <a:cubicBezTo>
                  <a:pt x="16823" y="0"/>
                  <a:pt x="16574" y="62"/>
                  <a:pt x="16346" y="182"/>
                </a:cubicBezTo>
                <a:lnTo>
                  <a:pt x="902" y="8722"/>
                </a:lnTo>
                <a:cubicBezTo>
                  <a:pt x="368" y="9022"/>
                  <a:pt x="34" y="9656"/>
                  <a:pt x="1" y="10590"/>
                </a:cubicBezTo>
                <a:cubicBezTo>
                  <a:pt x="68" y="12658"/>
                  <a:pt x="1135" y="14559"/>
                  <a:pt x="2836" y="15727"/>
                </a:cubicBezTo>
                <a:cubicBezTo>
                  <a:pt x="3315" y="16006"/>
                  <a:pt x="3770" y="16142"/>
                  <a:pt x="4173" y="16142"/>
                </a:cubicBezTo>
                <a:cubicBezTo>
                  <a:pt x="4443" y="16142"/>
                  <a:pt x="4690" y="16081"/>
                  <a:pt x="4904" y="15960"/>
                </a:cubicBezTo>
                <a:lnTo>
                  <a:pt x="20382" y="7421"/>
                </a:lnTo>
                <a:cubicBezTo>
                  <a:pt x="20916" y="7121"/>
                  <a:pt x="21249" y="6487"/>
                  <a:pt x="21249" y="5553"/>
                </a:cubicBezTo>
                <a:cubicBezTo>
                  <a:pt x="21183" y="3485"/>
                  <a:pt x="20149" y="1583"/>
                  <a:pt x="18414" y="416"/>
                </a:cubicBezTo>
                <a:cubicBezTo>
                  <a:pt x="17935" y="136"/>
                  <a:pt x="17492" y="0"/>
                  <a:pt x="17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6"/>
          <p:cNvSpPr/>
          <p:nvPr/>
        </p:nvSpPr>
        <p:spPr>
          <a:xfrm>
            <a:off x="5785339" y="1992671"/>
            <a:ext cx="103898" cy="136342"/>
          </a:xfrm>
          <a:custGeom>
            <a:avLst/>
            <a:gdLst/>
            <a:ahLst/>
            <a:cxnLst/>
            <a:rect l="l" t="t" r="r" b="b"/>
            <a:pathLst>
              <a:path w="5806" h="7619" extrusionOk="0">
                <a:moveTo>
                  <a:pt x="1630" y="1"/>
                </a:moveTo>
                <a:cubicBezTo>
                  <a:pt x="1361" y="1"/>
                  <a:pt x="1115" y="60"/>
                  <a:pt x="902" y="166"/>
                </a:cubicBezTo>
                <a:cubicBezTo>
                  <a:pt x="368" y="467"/>
                  <a:pt x="34" y="1134"/>
                  <a:pt x="1" y="2068"/>
                </a:cubicBezTo>
                <a:cubicBezTo>
                  <a:pt x="68" y="4136"/>
                  <a:pt x="1135" y="6037"/>
                  <a:pt x="2836" y="7171"/>
                </a:cubicBezTo>
                <a:cubicBezTo>
                  <a:pt x="3321" y="7474"/>
                  <a:pt x="3781" y="7618"/>
                  <a:pt x="4187" y="7618"/>
                </a:cubicBezTo>
                <a:cubicBezTo>
                  <a:pt x="4452" y="7618"/>
                  <a:pt x="4694" y="7557"/>
                  <a:pt x="4904" y="7438"/>
                </a:cubicBezTo>
                <a:cubicBezTo>
                  <a:pt x="5438" y="7138"/>
                  <a:pt x="5772" y="6471"/>
                  <a:pt x="5805" y="5537"/>
                </a:cubicBezTo>
                <a:cubicBezTo>
                  <a:pt x="5738" y="3502"/>
                  <a:pt x="4671" y="1567"/>
                  <a:pt x="2970" y="433"/>
                </a:cubicBezTo>
                <a:cubicBezTo>
                  <a:pt x="2489" y="133"/>
                  <a:pt x="2033" y="1"/>
                  <a:pt x="1630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6"/>
          <p:cNvSpPr/>
          <p:nvPr/>
        </p:nvSpPr>
        <p:spPr>
          <a:xfrm>
            <a:off x="5493454" y="1839007"/>
            <a:ext cx="611866" cy="534470"/>
          </a:xfrm>
          <a:custGeom>
            <a:avLst/>
            <a:gdLst/>
            <a:ahLst/>
            <a:cxnLst/>
            <a:rect l="l" t="t" r="r" b="b"/>
            <a:pathLst>
              <a:path w="34192" h="29867" extrusionOk="0">
                <a:moveTo>
                  <a:pt x="25084" y="1"/>
                </a:moveTo>
                <a:cubicBezTo>
                  <a:pt x="24766" y="1"/>
                  <a:pt x="24464" y="39"/>
                  <a:pt x="24184" y="114"/>
                </a:cubicBezTo>
                <a:cubicBezTo>
                  <a:pt x="22783" y="481"/>
                  <a:pt x="21349" y="714"/>
                  <a:pt x="19881" y="814"/>
                </a:cubicBezTo>
                <a:cubicBezTo>
                  <a:pt x="19107" y="868"/>
                  <a:pt x="18371" y="878"/>
                  <a:pt x="17642" y="878"/>
                </a:cubicBezTo>
                <a:cubicBezTo>
                  <a:pt x="17156" y="878"/>
                  <a:pt x="16673" y="874"/>
                  <a:pt x="16185" y="874"/>
                </a:cubicBezTo>
                <a:cubicBezTo>
                  <a:pt x="15574" y="874"/>
                  <a:pt x="14955" y="881"/>
                  <a:pt x="14310" y="914"/>
                </a:cubicBezTo>
                <a:cubicBezTo>
                  <a:pt x="13010" y="981"/>
                  <a:pt x="11742" y="1148"/>
                  <a:pt x="10474" y="1448"/>
                </a:cubicBezTo>
                <a:cubicBezTo>
                  <a:pt x="9340" y="1715"/>
                  <a:pt x="8506" y="3116"/>
                  <a:pt x="7873" y="4017"/>
                </a:cubicBezTo>
                <a:cubicBezTo>
                  <a:pt x="7372" y="4750"/>
                  <a:pt x="6538" y="6618"/>
                  <a:pt x="6772" y="7052"/>
                </a:cubicBezTo>
                <a:cubicBezTo>
                  <a:pt x="6972" y="7486"/>
                  <a:pt x="8807" y="7786"/>
                  <a:pt x="7906" y="8587"/>
                </a:cubicBezTo>
                <a:cubicBezTo>
                  <a:pt x="7005" y="9354"/>
                  <a:pt x="3836" y="10421"/>
                  <a:pt x="1902" y="11722"/>
                </a:cubicBezTo>
                <a:cubicBezTo>
                  <a:pt x="0" y="13056"/>
                  <a:pt x="4237" y="22096"/>
                  <a:pt x="7539" y="26466"/>
                </a:cubicBezTo>
                <a:cubicBezTo>
                  <a:pt x="9093" y="28493"/>
                  <a:pt x="10039" y="29867"/>
                  <a:pt x="12061" y="29867"/>
                </a:cubicBezTo>
                <a:cubicBezTo>
                  <a:pt x="13033" y="29867"/>
                  <a:pt x="14255" y="29549"/>
                  <a:pt x="15912" y="28834"/>
                </a:cubicBezTo>
                <a:cubicBezTo>
                  <a:pt x="19014" y="27500"/>
                  <a:pt x="21883" y="26266"/>
                  <a:pt x="24584" y="24231"/>
                </a:cubicBezTo>
                <a:cubicBezTo>
                  <a:pt x="27020" y="22430"/>
                  <a:pt x="30389" y="17693"/>
                  <a:pt x="32824" y="15058"/>
                </a:cubicBezTo>
                <a:cubicBezTo>
                  <a:pt x="33691" y="14324"/>
                  <a:pt x="34191" y="13056"/>
                  <a:pt x="34158" y="11322"/>
                </a:cubicBezTo>
                <a:cubicBezTo>
                  <a:pt x="34091" y="7419"/>
                  <a:pt x="31256" y="2716"/>
                  <a:pt x="27820" y="781"/>
                </a:cubicBezTo>
                <a:cubicBezTo>
                  <a:pt x="26836" y="253"/>
                  <a:pt x="25903" y="1"/>
                  <a:pt x="25084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6"/>
          <p:cNvSpPr/>
          <p:nvPr/>
        </p:nvSpPr>
        <p:spPr>
          <a:xfrm>
            <a:off x="5384635" y="1865223"/>
            <a:ext cx="268801" cy="98512"/>
          </a:xfrm>
          <a:custGeom>
            <a:avLst/>
            <a:gdLst/>
            <a:ahLst/>
            <a:cxnLst/>
            <a:rect l="l" t="t" r="r" b="b"/>
            <a:pathLst>
              <a:path w="15021" h="5505" extrusionOk="0">
                <a:moveTo>
                  <a:pt x="7057" y="1047"/>
                </a:moveTo>
                <a:cubicBezTo>
                  <a:pt x="5551" y="1047"/>
                  <a:pt x="3679" y="2293"/>
                  <a:pt x="1915" y="2293"/>
                </a:cubicBezTo>
                <a:cubicBezTo>
                  <a:pt x="1836" y="2293"/>
                  <a:pt x="1757" y="2290"/>
                  <a:pt x="1678" y="2285"/>
                </a:cubicBezTo>
                <a:cubicBezTo>
                  <a:pt x="1637" y="2282"/>
                  <a:pt x="1596" y="2281"/>
                  <a:pt x="1556" y="2281"/>
                </a:cubicBezTo>
                <a:cubicBezTo>
                  <a:pt x="72" y="2281"/>
                  <a:pt x="1" y="4073"/>
                  <a:pt x="2145" y="4853"/>
                </a:cubicBezTo>
                <a:cubicBezTo>
                  <a:pt x="2756" y="5081"/>
                  <a:pt x="3717" y="5193"/>
                  <a:pt x="4610" y="5193"/>
                </a:cubicBezTo>
                <a:cubicBezTo>
                  <a:pt x="5814" y="5193"/>
                  <a:pt x="6892" y="4989"/>
                  <a:pt x="6815" y="4586"/>
                </a:cubicBezTo>
                <a:cubicBezTo>
                  <a:pt x="6648" y="3419"/>
                  <a:pt x="7015" y="2385"/>
                  <a:pt x="7482" y="1084"/>
                </a:cubicBezTo>
                <a:cubicBezTo>
                  <a:pt x="7344" y="1059"/>
                  <a:pt x="7203" y="1047"/>
                  <a:pt x="7057" y="1047"/>
                </a:cubicBezTo>
                <a:close/>
                <a:moveTo>
                  <a:pt x="13962" y="0"/>
                </a:moveTo>
                <a:cubicBezTo>
                  <a:pt x="12122" y="0"/>
                  <a:pt x="9638" y="552"/>
                  <a:pt x="8950" y="717"/>
                </a:cubicBezTo>
                <a:cubicBezTo>
                  <a:pt x="8116" y="884"/>
                  <a:pt x="6982" y="3986"/>
                  <a:pt x="7516" y="4686"/>
                </a:cubicBezTo>
                <a:cubicBezTo>
                  <a:pt x="7873" y="5155"/>
                  <a:pt x="9230" y="5504"/>
                  <a:pt x="10489" y="5504"/>
                </a:cubicBezTo>
                <a:cubicBezTo>
                  <a:pt x="11112" y="5504"/>
                  <a:pt x="11711" y="5419"/>
                  <a:pt x="12152" y="5220"/>
                </a:cubicBezTo>
                <a:cubicBezTo>
                  <a:pt x="12586" y="2285"/>
                  <a:pt x="15021" y="83"/>
                  <a:pt x="15021" y="83"/>
                </a:cubicBezTo>
                <a:cubicBezTo>
                  <a:pt x="14712" y="25"/>
                  <a:pt x="14352" y="0"/>
                  <a:pt x="13962" y="0"/>
                </a:cubicBezTo>
                <a:close/>
              </a:path>
            </a:pathLst>
          </a:custGeom>
          <a:solidFill>
            <a:srgbClr val="251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6"/>
          <p:cNvSpPr/>
          <p:nvPr/>
        </p:nvSpPr>
        <p:spPr>
          <a:xfrm>
            <a:off x="5387802" y="1911463"/>
            <a:ext cx="120415" cy="46688"/>
          </a:xfrm>
          <a:custGeom>
            <a:avLst/>
            <a:gdLst/>
            <a:ahLst/>
            <a:cxnLst/>
            <a:rect l="l" t="t" r="r" b="b"/>
            <a:pathLst>
              <a:path w="6729" h="2609" extrusionOk="0">
                <a:moveTo>
                  <a:pt x="600" y="1"/>
                </a:moveTo>
                <a:lnTo>
                  <a:pt x="600" y="1"/>
                </a:lnTo>
                <a:cubicBezTo>
                  <a:pt x="0" y="501"/>
                  <a:pt x="367" y="1702"/>
                  <a:pt x="1968" y="2269"/>
                </a:cubicBezTo>
                <a:cubicBezTo>
                  <a:pt x="2579" y="2497"/>
                  <a:pt x="3540" y="2609"/>
                  <a:pt x="4436" y="2609"/>
                </a:cubicBezTo>
                <a:cubicBezTo>
                  <a:pt x="5643" y="2609"/>
                  <a:pt x="6729" y="2405"/>
                  <a:pt x="6671" y="2002"/>
                </a:cubicBezTo>
                <a:cubicBezTo>
                  <a:pt x="6605" y="1736"/>
                  <a:pt x="6605" y="1435"/>
                  <a:pt x="6605" y="1168"/>
                </a:cubicBezTo>
                <a:cubicBezTo>
                  <a:pt x="6283" y="1177"/>
                  <a:pt x="5961" y="1182"/>
                  <a:pt x="5640" y="1182"/>
                </a:cubicBezTo>
                <a:cubicBezTo>
                  <a:pt x="4763" y="1182"/>
                  <a:pt x="3890" y="1151"/>
                  <a:pt x="3036" y="1102"/>
                </a:cubicBezTo>
                <a:cubicBezTo>
                  <a:pt x="2435" y="1068"/>
                  <a:pt x="1868" y="935"/>
                  <a:pt x="1368" y="701"/>
                </a:cubicBezTo>
                <a:cubicBezTo>
                  <a:pt x="1034" y="535"/>
                  <a:pt x="767" y="301"/>
                  <a:pt x="600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6"/>
          <p:cNvSpPr/>
          <p:nvPr/>
        </p:nvSpPr>
        <p:spPr>
          <a:xfrm>
            <a:off x="5516127" y="1927837"/>
            <a:ext cx="91945" cy="36219"/>
          </a:xfrm>
          <a:custGeom>
            <a:avLst/>
            <a:gdLst/>
            <a:ahLst/>
            <a:cxnLst/>
            <a:rect l="l" t="t" r="r" b="b"/>
            <a:pathLst>
              <a:path w="5138" h="2024" extrusionOk="0">
                <a:moveTo>
                  <a:pt x="3487" y="1"/>
                </a:moveTo>
                <a:cubicBezTo>
                  <a:pt x="3014" y="1"/>
                  <a:pt x="2531" y="60"/>
                  <a:pt x="2069" y="120"/>
                </a:cubicBezTo>
                <a:cubicBezTo>
                  <a:pt x="1402" y="187"/>
                  <a:pt x="735" y="220"/>
                  <a:pt x="68" y="253"/>
                </a:cubicBezTo>
                <a:cubicBezTo>
                  <a:pt x="1" y="587"/>
                  <a:pt x="34" y="921"/>
                  <a:pt x="168" y="1221"/>
                </a:cubicBezTo>
                <a:cubicBezTo>
                  <a:pt x="547" y="1690"/>
                  <a:pt x="1897" y="2024"/>
                  <a:pt x="3149" y="2024"/>
                </a:cubicBezTo>
                <a:cubicBezTo>
                  <a:pt x="3768" y="2024"/>
                  <a:pt x="4363" y="1942"/>
                  <a:pt x="4804" y="1755"/>
                </a:cubicBezTo>
                <a:cubicBezTo>
                  <a:pt x="4871" y="1288"/>
                  <a:pt x="4971" y="821"/>
                  <a:pt x="5138" y="387"/>
                </a:cubicBezTo>
                <a:cubicBezTo>
                  <a:pt x="4640" y="92"/>
                  <a:pt x="4071" y="1"/>
                  <a:pt x="34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6"/>
          <p:cNvSpPr/>
          <p:nvPr/>
        </p:nvSpPr>
        <p:spPr>
          <a:xfrm>
            <a:off x="5681477" y="2098914"/>
            <a:ext cx="225065" cy="55779"/>
          </a:xfrm>
          <a:custGeom>
            <a:avLst/>
            <a:gdLst/>
            <a:ahLst/>
            <a:cxnLst/>
            <a:rect l="l" t="t" r="r" b="b"/>
            <a:pathLst>
              <a:path w="12577" h="3117" extrusionOk="0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1369" y="2902"/>
                  <a:pt x="5705" y="3102"/>
                </a:cubicBezTo>
                <a:cubicBezTo>
                  <a:pt x="5878" y="3112"/>
                  <a:pt x="6052" y="3116"/>
                  <a:pt x="6225" y="3116"/>
                </a:cubicBezTo>
                <a:cubicBezTo>
                  <a:pt x="8546" y="3116"/>
                  <a:pt x="10807" y="2288"/>
                  <a:pt x="12576" y="767"/>
                </a:cubicBezTo>
                <a:lnTo>
                  <a:pt x="12576" y="767"/>
                </a:lnTo>
                <a:cubicBezTo>
                  <a:pt x="12576" y="767"/>
                  <a:pt x="10095" y="1610"/>
                  <a:pt x="6878" y="1610"/>
                </a:cubicBezTo>
                <a:cubicBezTo>
                  <a:pt x="4740" y="1610"/>
                  <a:pt x="2277" y="1238"/>
                  <a:pt x="1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6"/>
          <p:cNvSpPr/>
          <p:nvPr/>
        </p:nvSpPr>
        <p:spPr>
          <a:xfrm>
            <a:off x="5324525" y="2084275"/>
            <a:ext cx="198796" cy="121453"/>
          </a:xfrm>
          <a:custGeom>
            <a:avLst/>
            <a:gdLst/>
            <a:ahLst/>
            <a:cxnLst/>
            <a:rect l="l" t="t" r="r" b="b"/>
            <a:pathLst>
              <a:path w="11109" h="6787" extrusionOk="0">
                <a:moveTo>
                  <a:pt x="8644" y="1"/>
                </a:moveTo>
                <a:cubicBezTo>
                  <a:pt x="8269" y="1"/>
                  <a:pt x="7869" y="141"/>
                  <a:pt x="7472" y="351"/>
                </a:cubicBezTo>
                <a:cubicBezTo>
                  <a:pt x="6338" y="985"/>
                  <a:pt x="3403" y="1986"/>
                  <a:pt x="1701" y="2453"/>
                </a:cubicBezTo>
                <a:cubicBezTo>
                  <a:pt x="0" y="2920"/>
                  <a:pt x="100" y="3787"/>
                  <a:pt x="367" y="5421"/>
                </a:cubicBezTo>
                <a:cubicBezTo>
                  <a:pt x="510" y="6423"/>
                  <a:pt x="1080" y="6786"/>
                  <a:pt x="1760" y="6786"/>
                </a:cubicBezTo>
                <a:cubicBezTo>
                  <a:pt x="2190" y="6786"/>
                  <a:pt x="2663" y="6642"/>
                  <a:pt x="3102" y="6422"/>
                </a:cubicBezTo>
                <a:cubicBezTo>
                  <a:pt x="4270" y="5855"/>
                  <a:pt x="7039" y="5455"/>
                  <a:pt x="9073" y="5155"/>
                </a:cubicBezTo>
                <a:cubicBezTo>
                  <a:pt x="11108" y="4888"/>
                  <a:pt x="10641" y="3520"/>
                  <a:pt x="10274" y="1919"/>
                </a:cubicBezTo>
                <a:cubicBezTo>
                  <a:pt x="9949" y="487"/>
                  <a:pt x="9341" y="1"/>
                  <a:pt x="8644" y="1"/>
                </a:cubicBezTo>
                <a:close/>
              </a:path>
            </a:pathLst>
          </a:custGeom>
          <a:solidFill>
            <a:srgbClr val="251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6"/>
          <p:cNvSpPr/>
          <p:nvPr/>
        </p:nvSpPr>
        <p:spPr>
          <a:xfrm>
            <a:off x="5331093" y="2113838"/>
            <a:ext cx="191620" cy="92392"/>
          </a:xfrm>
          <a:custGeom>
            <a:avLst/>
            <a:gdLst/>
            <a:ahLst/>
            <a:cxnLst/>
            <a:rect l="l" t="t" r="r" b="b"/>
            <a:pathLst>
              <a:path w="10708" h="5163" extrusionOk="0">
                <a:moveTo>
                  <a:pt x="9840" y="0"/>
                </a:moveTo>
                <a:cubicBezTo>
                  <a:pt x="9807" y="100"/>
                  <a:pt x="9807" y="200"/>
                  <a:pt x="9774" y="267"/>
                </a:cubicBezTo>
                <a:cubicBezTo>
                  <a:pt x="9540" y="867"/>
                  <a:pt x="9173" y="1368"/>
                  <a:pt x="8640" y="1668"/>
                </a:cubicBezTo>
                <a:cubicBezTo>
                  <a:pt x="7572" y="2335"/>
                  <a:pt x="6171" y="2202"/>
                  <a:pt x="5004" y="2635"/>
                </a:cubicBezTo>
                <a:cubicBezTo>
                  <a:pt x="4203" y="2935"/>
                  <a:pt x="3536" y="3436"/>
                  <a:pt x="2769" y="3769"/>
                </a:cubicBezTo>
                <a:cubicBezTo>
                  <a:pt x="2287" y="3955"/>
                  <a:pt x="1774" y="4047"/>
                  <a:pt x="1253" y="4047"/>
                </a:cubicBezTo>
                <a:cubicBezTo>
                  <a:pt x="837" y="4047"/>
                  <a:pt x="415" y="3988"/>
                  <a:pt x="0" y="3869"/>
                </a:cubicBezTo>
                <a:lnTo>
                  <a:pt x="0" y="3869"/>
                </a:lnTo>
                <a:cubicBezTo>
                  <a:pt x="184" y="4811"/>
                  <a:pt x="758" y="5162"/>
                  <a:pt x="1427" y="5162"/>
                </a:cubicBezTo>
                <a:cubicBezTo>
                  <a:pt x="1850" y="5162"/>
                  <a:pt x="2310" y="5023"/>
                  <a:pt x="2735" y="4803"/>
                </a:cubicBezTo>
                <a:cubicBezTo>
                  <a:pt x="3870" y="4236"/>
                  <a:pt x="6705" y="3803"/>
                  <a:pt x="8706" y="3503"/>
                </a:cubicBezTo>
                <a:cubicBezTo>
                  <a:pt x="10708" y="3236"/>
                  <a:pt x="10274" y="1868"/>
                  <a:pt x="9907" y="267"/>
                </a:cubicBezTo>
                <a:cubicBezTo>
                  <a:pt x="9907" y="167"/>
                  <a:pt x="9874" y="100"/>
                  <a:pt x="984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6"/>
          <p:cNvSpPr/>
          <p:nvPr/>
        </p:nvSpPr>
        <p:spPr>
          <a:xfrm>
            <a:off x="5186036" y="2160759"/>
            <a:ext cx="149244" cy="107442"/>
          </a:xfrm>
          <a:custGeom>
            <a:avLst/>
            <a:gdLst/>
            <a:ahLst/>
            <a:cxnLst/>
            <a:rect l="l" t="t" r="r" b="b"/>
            <a:pathLst>
              <a:path w="8340" h="6004" extrusionOk="0">
                <a:moveTo>
                  <a:pt x="6360" y="0"/>
                </a:moveTo>
                <a:cubicBezTo>
                  <a:pt x="6137" y="0"/>
                  <a:pt x="5863" y="105"/>
                  <a:pt x="5504" y="347"/>
                </a:cubicBezTo>
                <a:cubicBezTo>
                  <a:pt x="4270" y="1214"/>
                  <a:pt x="2936" y="1981"/>
                  <a:pt x="1501" y="2949"/>
                </a:cubicBezTo>
                <a:cubicBezTo>
                  <a:pt x="34" y="3916"/>
                  <a:pt x="0" y="4783"/>
                  <a:pt x="334" y="5417"/>
                </a:cubicBezTo>
                <a:cubicBezTo>
                  <a:pt x="551" y="5792"/>
                  <a:pt x="954" y="6003"/>
                  <a:pt x="1558" y="6003"/>
                </a:cubicBezTo>
                <a:cubicBezTo>
                  <a:pt x="1976" y="6003"/>
                  <a:pt x="2489" y="5902"/>
                  <a:pt x="3103" y="5684"/>
                </a:cubicBezTo>
                <a:cubicBezTo>
                  <a:pt x="4604" y="5150"/>
                  <a:pt x="6138" y="4216"/>
                  <a:pt x="7205" y="3749"/>
                </a:cubicBezTo>
                <a:cubicBezTo>
                  <a:pt x="8306" y="3316"/>
                  <a:pt x="8340" y="2782"/>
                  <a:pt x="7572" y="1381"/>
                </a:cubicBezTo>
                <a:cubicBezTo>
                  <a:pt x="7146" y="623"/>
                  <a:pt x="6905" y="0"/>
                  <a:pt x="6360" y="0"/>
                </a:cubicBezTo>
                <a:close/>
              </a:path>
            </a:pathLst>
          </a:custGeom>
          <a:solidFill>
            <a:srgbClr val="251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6"/>
          <p:cNvSpPr/>
          <p:nvPr/>
        </p:nvSpPr>
        <p:spPr>
          <a:xfrm>
            <a:off x="5189615" y="2182483"/>
            <a:ext cx="145665" cy="85341"/>
          </a:xfrm>
          <a:custGeom>
            <a:avLst/>
            <a:gdLst/>
            <a:ahLst/>
            <a:cxnLst/>
            <a:rect l="l" t="t" r="r" b="b"/>
            <a:pathLst>
              <a:path w="8140" h="4769" extrusionOk="0">
                <a:moveTo>
                  <a:pt x="7272" y="0"/>
                </a:moveTo>
                <a:cubicBezTo>
                  <a:pt x="7172" y="33"/>
                  <a:pt x="7106" y="100"/>
                  <a:pt x="7106" y="200"/>
                </a:cubicBezTo>
                <a:cubicBezTo>
                  <a:pt x="7072" y="300"/>
                  <a:pt x="7106" y="434"/>
                  <a:pt x="7139" y="534"/>
                </a:cubicBezTo>
                <a:cubicBezTo>
                  <a:pt x="7172" y="834"/>
                  <a:pt x="7039" y="1134"/>
                  <a:pt x="6805" y="1368"/>
                </a:cubicBezTo>
                <a:cubicBezTo>
                  <a:pt x="6572" y="1535"/>
                  <a:pt x="6305" y="1701"/>
                  <a:pt x="6038" y="1801"/>
                </a:cubicBezTo>
                <a:lnTo>
                  <a:pt x="2269" y="3536"/>
                </a:lnTo>
                <a:cubicBezTo>
                  <a:pt x="1802" y="3769"/>
                  <a:pt x="1301" y="3903"/>
                  <a:pt x="768" y="3936"/>
                </a:cubicBezTo>
                <a:cubicBezTo>
                  <a:pt x="501" y="3936"/>
                  <a:pt x="234" y="3870"/>
                  <a:pt x="0" y="3736"/>
                </a:cubicBezTo>
                <a:lnTo>
                  <a:pt x="0" y="3736"/>
                </a:lnTo>
                <a:cubicBezTo>
                  <a:pt x="34" y="3903"/>
                  <a:pt x="67" y="4036"/>
                  <a:pt x="167" y="4203"/>
                </a:cubicBezTo>
                <a:cubicBezTo>
                  <a:pt x="360" y="4569"/>
                  <a:pt x="742" y="4768"/>
                  <a:pt x="1320" y="4768"/>
                </a:cubicBezTo>
                <a:cubicBezTo>
                  <a:pt x="1742" y="4768"/>
                  <a:pt x="2269" y="4662"/>
                  <a:pt x="2903" y="4437"/>
                </a:cubicBezTo>
                <a:cubicBezTo>
                  <a:pt x="4404" y="3903"/>
                  <a:pt x="5938" y="2969"/>
                  <a:pt x="7039" y="2535"/>
                </a:cubicBezTo>
                <a:cubicBezTo>
                  <a:pt x="8140" y="2068"/>
                  <a:pt x="8140" y="1568"/>
                  <a:pt x="7372" y="167"/>
                </a:cubicBezTo>
                <a:cubicBezTo>
                  <a:pt x="7339" y="134"/>
                  <a:pt x="7306" y="67"/>
                  <a:pt x="727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6"/>
          <p:cNvSpPr/>
          <p:nvPr/>
        </p:nvSpPr>
        <p:spPr>
          <a:xfrm>
            <a:off x="5304823" y="2156213"/>
            <a:ext cx="50160" cy="46366"/>
          </a:xfrm>
          <a:custGeom>
            <a:avLst/>
            <a:gdLst/>
            <a:ahLst/>
            <a:cxnLst/>
            <a:rect l="l" t="t" r="r" b="b"/>
            <a:pathLst>
              <a:path w="2803" h="2591" extrusionOk="0">
                <a:moveTo>
                  <a:pt x="1702" y="0"/>
                </a:moveTo>
                <a:cubicBezTo>
                  <a:pt x="1368" y="0"/>
                  <a:pt x="0" y="668"/>
                  <a:pt x="367" y="1835"/>
                </a:cubicBezTo>
                <a:cubicBezTo>
                  <a:pt x="541" y="2425"/>
                  <a:pt x="1066" y="2591"/>
                  <a:pt x="1562" y="2591"/>
                </a:cubicBezTo>
                <a:cubicBezTo>
                  <a:pt x="2022" y="2591"/>
                  <a:pt x="2457" y="2449"/>
                  <a:pt x="2569" y="2369"/>
                </a:cubicBezTo>
                <a:cubicBezTo>
                  <a:pt x="2802" y="2235"/>
                  <a:pt x="2636" y="1802"/>
                  <a:pt x="2402" y="1135"/>
                </a:cubicBezTo>
                <a:cubicBezTo>
                  <a:pt x="2235" y="634"/>
                  <a:pt x="2035" y="0"/>
                  <a:pt x="17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6"/>
          <p:cNvSpPr/>
          <p:nvPr/>
        </p:nvSpPr>
        <p:spPr>
          <a:xfrm>
            <a:off x="5417633" y="2266447"/>
            <a:ext cx="199995" cy="146095"/>
          </a:xfrm>
          <a:custGeom>
            <a:avLst/>
            <a:gdLst/>
            <a:ahLst/>
            <a:cxnLst/>
            <a:rect l="l" t="t" r="r" b="b"/>
            <a:pathLst>
              <a:path w="11176" h="8164" extrusionOk="0">
                <a:moveTo>
                  <a:pt x="7862" y="1"/>
                </a:moveTo>
                <a:cubicBezTo>
                  <a:pt x="7368" y="1"/>
                  <a:pt x="6901" y="316"/>
                  <a:pt x="6472" y="745"/>
                </a:cubicBezTo>
                <a:cubicBezTo>
                  <a:pt x="5572" y="1646"/>
                  <a:pt x="3070" y="3481"/>
                  <a:pt x="1569" y="4415"/>
                </a:cubicBezTo>
                <a:cubicBezTo>
                  <a:pt x="34" y="5382"/>
                  <a:pt x="1" y="5649"/>
                  <a:pt x="735" y="7150"/>
                </a:cubicBezTo>
                <a:cubicBezTo>
                  <a:pt x="1077" y="7884"/>
                  <a:pt x="1532" y="8164"/>
                  <a:pt x="2071" y="8164"/>
                </a:cubicBezTo>
                <a:cubicBezTo>
                  <a:pt x="2633" y="8164"/>
                  <a:pt x="3288" y="7859"/>
                  <a:pt x="4004" y="7450"/>
                </a:cubicBezTo>
                <a:cubicBezTo>
                  <a:pt x="5138" y="6816"/>
                  <a:pt x="7473" y="5749"/>
                  <a:pt x="9341" y="4882"/>
                </a:cubicBezTo>
                <a:cubicBezTo>
                  <a:pt x="11176" y="4048"/>
                  <a:pt x="10375" y="2847"/>
                  <a:pt x="9574" y="1413"/>
                </a:cubicBezTo>
                <a:cubicBezTo>
                  <a:pt x="8981" y="382"/>
                  <a:pt x="8405" y="1"/>
                  <a:pt x="7862" y="1"/>
                </a:cubicBezTo>
                <a:close/>
              </a:path>
            </a:pathLst>
          </a:custGeom>
          <a:solidFill>
            <a:srgbClr val="251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6"/>
          <p:cNvSpPr/>
          <p:nvPr/>
        </p:nvSpPr>
        <p:spPr>
          <a:xfrm>
            <a:off x="5302425" y="2376751"/>
            <a:ext cx="134928" cy="115888"/>
          </a:xfrm>
          <a:custGeom>
            <a:avLst/>
            <a:gdLst/>
            <a:ahLst/>
            <a:cxnLst/>
            <a:rect l="l" t="t" r="r" b="b"/>
            <a:pathLst>
              <a:path w="7540" h="6476" extrusionOk="0">
                <a:moveTo>
                  <a:pt x="5137" y="1"/>
                </a:moveTo>
                <a:cubicBezTo>
                  <a:pt x="4890" y="1"/>
                  <a:pt x="4606" y="151"/>
                  <a:pt x="4237" y="519"/>
                </a:cubicBezTo>
                <a:cubicBezTo>
                  <a:pt x="3170" y="1620"/>
                  <a:pt x="2469" y="2187"/>
                  <a:pt x="1235" y="3421"/>
                </a:cubicBezTo>
                <a:cubicBezTo>
                  <a:pt x="1" y="4655"/>
                  <a:pt x="101" y="5523"/>
                  <a:pt x="568" y="6090"/>
                </a:cubicBezTo>
                <a:cubicBezTo>
                  <a:pt x="776" y="6342"/>
                  <a:pt x="1069" y="6475"/>
                  <a:pt x="1451" y="6475"/>
                </a:cubicBezTo>
                <a:cubicBezTo>
                  <a:pt x="1929" y="6475"/>
                  <a:pt x="2544" y="6267"/>
                  <a:pt x="3303" y="5823"/>
                </a:cubicBezTo>
                <a:cubicBezTo>
                  <a:pt x="4671" y="4989"/>
                  <a:pt x="5572" y="4188"/>
                  <a:pt x="6539" y="3554"/>
                </a:cubicBezTo>
                <a:cubicBezTo>
                  <a:pt x="7540" y="2921"/>
                  <a:pt x="7440" y="2387"/>
                  <a:pt x="6439" y="1153"/>
                </a:cubicBezTo>
                <a:cubicBezTo>
                  <a:pt x="5936" y="541"/>
                  <a:pt x="5606" y="1"/>
                  <a:pt x="5137" y="1"/>
                </a:cubicBezTo>
                <a:close/>
              </a:path>
            </a:pathLst>
          </a:custGeom>
          <a:solidFill>
            <a:srgbClr val="251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6"/>
          <p:cNvSpPr/>
          <p:nvPr/>
        </p:nvSpPr>
        <p:spPr>
          <a:xfrm>
            <a:off x="5310191" y="2288135"/>
            <a:ext cx="306846" cy="204504"/>
          </a:xfrm>
          <a:custGeom>
            <a:avLst/>
            <a:gdLst/>
            <a:ahLst/>
            <a:cxnLst/>
            <a:rect l="l" t="t" r="r" b="b"/>
            <a:pathLst>
              <a:path w="17147" h="11428" extrusionOk="0">
                <a:moveTo>
                  <a:pt x="15445" y="0"/>
                </a:moveTo>
                <a:cubicBezTo>
                  <a:pt x="15512" y="334"/>
                  <a:pt x="15545" y="701"/>
                  <a:pt x="15478" y="1068"/>
                </a:cubicBezTo>
                <a:cubicBezTo>
                  <a:pt x="15278" y="1735"/>
                  <a:pt x="14811" y="2269"/>
                  <a:pt x="14211" y="2602"/>
                </a:cubicBezTo>
                <a:cubicBezTo>
                  <a:pt x="13577" y="2902"/>
                  <a:pt x="12943" y="3169"/>
                  <a:pt x="12309" y="3403"/>
                </a:cubicBezTo>
                <a:cubicBezTo>
                  <a:pt x="11576" y="3703"/>
                  <a:pt x="10908" y="4137"/>
                  <a:pt x="10308" y="4637"/>
                </a:cubicBezTo>
                <a:cubicBezTo>
                  <a:pt x="9874" y="5037"/>
                  <a:pt x="9407" y="5404"/>
                  <a:pt x="8874" y="5704"/>
                </a:cubicBezTo>
                <a:cubicBezTo>
                  <a:pt x="8434" y="5946"/>
                  <a:pt x="7950" y="6058"/>
                  <a:pt x="7471" y="6058"/>
                </a:cubicBezTo>
                <a:cubicBezTo>
                  <a:pt x="7224" y="6058"/>
                  <a:pt x="6977" y="6028"/>
                  <a:pt x="6739" y="5971"/>
                </a:cubicBezTo>
                <a:lnTo>
                  <a:pt x="6739" y="5971"/>
                </a:lnTo>
                <a:cubicBezTo>
                  <a:pt x="7078" y="6667"/>
                  <a:pt x="7528" y="6931"/>
                  <a:pt x="8061" y="6931"/>
                </a:cubicBezTo>
                <a:cubicBezTo>
                  <a:pt x="8627" y="6931"/>
                  <a:pt x="9286" y="6633"/>
                  <a:pt x="10008" y="6238"/>
                </a:cubicBezTo>
                <a:cubicBezTo>
                  <a:pt x="11109" y="5604"/>
                  <a:pt x="13477" y="4504"/>
                  <a:pt x="15312" y="3670"/>
                </a:cubicBezTo>
                <a:cubicBezTo>
                  <a:pt x="17146" y="2836"/>
                  <a:pt x="16346" y="1635"/>
                  <a:pt x="15578" y="201"/>
                </a:cubicBezTo>
                <a:lnTo>
                  <a:pt x="15545" y="201"/>
                </a:lnTo>
                <a:cubicBezTo>
                  <a:pt x="15512" y="134"/>
                  <a:pt x="15478" y="67"/>
                  <a:pt x="15445" y="0"/>
                </a:cubicBezTo>
                <a:close/>
                <a:moveTo>
                  <a:pt x="6005" y="6138"/>
                </a:moveTo>
                <a:cubicBezTo>
                  <a:pt x="5871" y="6772"/>
                  <a:pt x="5538" y="7306"/>
                  <a:pt x="5004" y="7706"/>
                </a:cubicBezTo>
                <a:cubicBezTo>
                  <a:pt x="4404" y="8173"/>
                  <a:pt x="3670" y="8540"/>
                  <a:pt x="3103" y="9040"/>
                </a:cubicBezTo>
                <a:cubicBezTo>
                  <a:pt x="2703" y="9440"/>
                  <a:pt x="2369" y="9874"/>
                  <a:pt x="2002" y="10308"/>
                </a:cubicBezTo>
                <a:cubicBezTo>
                  <a:pt x="1649" y="10731"/>
                  <a:pt x="1147" y="10972"/>
                  <a:pt x="636" y="10972"/>
                </a:cubicBezTo>
                <a:cubicBezTo>
                  <a:pt x="422" y="10972"/>
                  <a:pt x="207" y="10930"/>
                  <a:pt x="1" y="10841"/>
                </a:cubicBezTo>
                <a:lnTo>
                  <a:pt x="1" y="10841"/>
                </a:lnTo>
                <a:cubicBezTo>
                  <a:pt x="34" y="10908"/>
                  <a:pt x="67" y="10975"/>
                  <a:pt x="134" y="11042"/>
                </a:cubicBezTo>
                <a:cubicBezTo>
                  <a:pt x="342" y="11294"/>
                  <a:pt x="635" y="11427"/>
                  <a:pt x="1017" y="11427"/>
                </a:cubicBezTo>
                <a:cubicBezTo>
                  <a:pt x="1495" y="11427"/>
                  <a:pt x="2110" y="11219"/>
                  <a:pt x="2869" y="10775"/>
                </a:cubicBezTo>
                <a:cubicBezTo>
                  <a:pt x="4237" y="9974"/>
                  <a:pt x="5138" y="9174"/>
                  <a:pt x="6105" y="8506"/>
                </a:cubicBezTo>
                <a:cubicBezTo>
                  <a:pt x="7106" y="7873"/>
                  <a:pt x="7006" y="7339"/>
                  <a:pt x="6005" y="6138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6"/>
          <p:cNvSpPr/>
          <p:nvPr/>
        </p:nvSpPr>
        <p:spPr>
          <a:xfrm>
            <a:off x="5396749" y="2368699"/>
            <a:ext cx="53739" cy="47261"/>
          </a:xfrm>
          <a:custGeom>
            <a:avLst/>
            <a:gdLst/>
            <a:ahLst/>
            <a:cxnLst/>
            <a:rect l="l" t="t" r="r" b="b"/>
            <a:pathLst>
              <a:path w="3003" h="2641" extrusionOk="0">
                <a:moveTo>
                  <a:pt x="1627" y="0"/>
                </a:moveTo>
                <a:cubicBezTo>
                  <a:pt x="1618" y="0"/>
                  <a:pt x="1610" y="1"/>
                  <a:pt x="1602" y="2"/>
                </a:cubicBezTo>
                <a:cubicBezTo>
                  <a:pt x="1268" y="68"/>
                  <a:pt x="0" y="936"/>
                  <a:pt x="534" y="2036"/>
                </a:cubicBezTo>
                <a:cubicBezTo>
                  <a:pt x="756" y="2495"/>
                  <a:pt x="1152" y="2641"/>
                  <a:pt x="1552" y="2641"/>
                </a:cubicBezTo>
                <a:cubicBezTo>
                  <a:pt x="2114" y="2641"/>
                  <a:pt x="2686" y="2353"/>
                  <a:pt x="2802" y="2237"/>
                </a:cubicBezTo>
                <a:cubicBezTo>
                  <a:pt x="3003" y="2070"/>
                  <a:pt x="2769" y="1636"/>
                  <a:pt x="2435" y="1036"/>
                </a:cubicBezTo>
                <a:cubicBezTo>
                  <a:pt x="2209" y="549"/>
                  <a:pt x="1919" y="0"/>
                  <a:pt x="16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6"/>
          <p:cNvSpPr/>
          <p:nvPr/>
        </p:nvSpPr>
        <p:spPr>
          <a:xfrm>
            <a:off x="5502992" y="2351967"/>
            <a:ext cx="162397" cy="123923"/>
          </a:xfrm>
          <a:custGeom>
            <a:avLst/>
            <a:gdLst/>
            <a:ahLst/>
            <a:cxnLst/>
            <a:rect l="l" t="t" r="r" b="b"/>
            <a:pathLst>
              <a:path w="9075" h="6925" extrusionOk="0">
                <a:moveTo>
                  <a:pt x="6358" y="1"/>
                </a:moveTo>
                <a:cubicBezTo>
                  <a:pt x="6052" y="1"/>
                  <a:pt x="5729" y="119"/>
                  <a:pt x="5371" y="370"/>
                </a:cubicBezTo>
                <a:cubicBezTo>
                  <a:pt x="4104" y="1237"/>
                  <a:pt x="2870" y="2104"/>
                  <a:pt x="1702" y="3005"/>
                </a:cubicBezTo>
                <a:cubicBezTo>
                  <a:pt x="268" y="4072"/>
                  <a:pt x="1" y="4372"/>
                  <a:pt x="768" y="5773"/>
                </a:cubicBezTo>
                <a:cubicBezTo>
                  <a:pt x="1179" y="6558"/>
                  <a:pt x="1486" y="6924"/>
                  <a:pt x="2004" y="6924"/>
                </a:cubicBezTo>
                <a:cubicBezTo>
                  <a:pt x="2411" y="6924"/>
                  <a:pt x="2949" y="6699"/>
                  <a:pt x="3770" y="6274"/>
                </a:cubicBezTo>
                <a:cubicBezTo>
                  <a:pt x="4871" y="5707"/>
                  <a:pt x="5772" y="5040"/>
                  <a:pt x="7907" y="3839"/>
                </a:cubicBezTo>
                <a:cubicBezTo>
                  <a:pt x="9074" y="3172"/>
                  <a:pt x="8907" y="2338"/>
                  <a:pt x="7940" y="1070"/>
                </a:cubicBezTo>
                <a:cubicBezTo>
                  <a:pt x="7404" y="384"/>
                  <a:pt x="6909" y="1"/>
                  <a:pt x="6358" y="1"/>
                </a:cubicBezTo>
                <a:close/>
              </a:path>
            </a:pathLst>
          </a:custGeom>
          <a:solidFill>
            <a:srgbClr val="251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6"/>
          <p:cNvSpPr/>
          <p:nvPr/>
        </p:nvSpPr>
        <p:spPr>
          <a:xfrm>
            <a:off x="5417042" y="2448653"/>
            <a:ext cx="106869" cy="87882"/>
          </a:xfrm>
          <a:custGeom>
            <a:avLst/>
            <a:gdLst/>
            <a:ahLst/>
            <a:cxnLst/>
            <a:rect l="l" t="t" r="r" b="b"/>
            <a:pathLst>
              <a:path w="5972" h="4911" extrusionOk="0">
                <a:moveTo>
                  <a:pt x="3765" y="0"/>
                </a:moveTo>
                <a:cubicBezTo>
                  <a:pt x="3525" y="0"/>
                  <a:pt x="3231" y="131"/>
                  <a:pt x="2803" y="437"/>
                </a:cubicBezTo>
                <a:cubicBezTo>
                  <a:pt x="2169" y="871"/>
                  <a:pt x="1568" y="1404"/>
                  <a:pt x="1068" y="1972"/>
                </a:cubicBezTo>
                <a:cubicBezTo>
                  <a:pt x="1" y="3272"/>
                  <a:pt x="101" y="4073"/>
                  <a:pt x="568" y="4607"/>
                </a:cubicBezTo>
                <a:cubicBezTo>
                  <a:pt x="767" y="4806"/>
                  <a:pt x="1020" y="4910"/>
                  <a:pt x="1334" y="4910"/>
                </a:cubicBezTo>
                <a:cubicBezTo>
                  <a:pt x="1808" y="4910"/>
                  <a:pt x="2421" y="4674"/>
                  <a:pt x="3203" y="4173"/>
                </a:cubicBezTo>
                <a:cubicBezTo>
                  <a:pt x="4470" y="3339"/>
                  <a:pt x="4037" y="3606"/>
                  <a:pt x="4904" y="2939"/>
                </a:cubicBezTo>
                <a:cubicBezTo>
                  <a:pt x="5805" y="2238"/>
                  <a:pt x="5971" y="2038"/>
                  <a:pt x="4937" y="937"/>
                </a:cubicBezTo>
                <a:cubicBezTo>
                  <a:pt x="4431" y="389"/>
                  <a:pt x="4178" y="0"/>
                  <a:pt x="3765" y="0"/>
                </a:cubicBezTo>
                <a:close/>
              </a:path>
            </a:pathLst>
          </a:custGeom>
          <a:solidFill>
            <a:srgbClr val="251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6"/>
          <p:cNvSpPr/>
          <p:nvPr/>
        </p:nvSpPr>
        <p:spPr>
          <a:xfrm>
            <a:off x="5427779" y="2362149"/>
            <a:ext cx="237610" cy="174262"/>
          </a:xfrm>
          <a:custGeom>
            <a:avLst/>
            <a:gdLst/>
            <a:ahLst/>
            <a:cxnLst/>
            <a:rect l="l" t="t" r="r" b="b"/>
            <a:pathLst>
              <a:path w="13278" h="9738" extrusionOk="0">
                <a:moveTo>
                  <a:pt x="11709" y="1"/>
                </a:moveTo>
                <a:cubicBezTo>
                  <a:pt x="11843" y="468"/>
                  <a:pt x="11743" y="935"/>
                  <a:pt x="11476" y="1335"/>
                </a:cubicBezTo>
                <a:cubicBezTo>
                  <a:pt x="11042" y="1902"/>
                  <a:pt x="10342" y="2102"/>
                  <a:pt x="9775" y="2502"/>
                </a:cubicBezTo>
                <a:cubicBezTo>
                  <a:pt x="8741" y="3203"/>
                  <a:pt x="8140" y="4437"/>
                  <a:pt x="7039" y="5038"/>
                </a:cubicBezTo>
                <a:cubicBezTo>
                  <a:pt x="6594" y="5285"/>
                  <a:pt x="6112" y="5422"/>
                  <a:pt x="5620" y="5422"/>
                </a:cubicBezTo>
                <a:cubicBezTo>
                  <a:pt x="5449" y="5422"/>
                  <a:pt x="5277" y="5406"/>
                  <a:pt x="5105" y="5371"/>
                </a:cubicBezTo>
                <a:lnTo>
                  <a:pt x="5038" y="5371"/>
                </a:lnTo>
                <a:cubicBezTo>
                  <a:pt x="5434" y="6037"/>
                  <a:pt x="5732" y="6343"/>
                  <a:pt x="6211" y="6343"/>
                </a:cubicBezTo>
                <a:cubicBezTo>
                  <a:pt x="6621" y="6343"/>
                  <a:pt x="7161" y="6120"/>
                  <a:pt x="8007" y="5705"/>
                </a:cubicBezTo>
                <a:cubicBezTo>
                  <a:pt x="9107" y="5138"/>
                  <a:pt x="9975" y="4471"/>
                  <a:pt x="12110" y="3270"/>
                </a:cubicBezTo>
                <a:cubicBezTo>
                  <a:pt x="13277" y="2603"/>
                  <a:pt x="13110" y="1769"/>
                  <a:pt x="12143" y="501"/>
                </a:cubicBezTo>
                <a:cubicBezTo>
                  <a:pt x="12010" y="334"/>
                  <a:pt x="11876" y="167"/>
                  <a:pt x="11709" y="1"/>
                </a:cubicBezTo>
                <a:close/>
                <a:moveTo>
                  <a:pt x="4437" y="5838"/>
                </a:moveTo>
                <a:cubicBezTo>
                  <a:pt x="4404" y="6205"/>
                  <a:pt x="4204" y="6539"/>
                  <a:pt x="3937" y="6772"/>
                </a:cubicBezTo>
                <a:cubicBezTo>
                  <a:pt x="3637" y="7006"/>
                  <a:pt x="3337" y="7206"/>
                  <a:pt x="3003" y="7373"/>
                </a:cubicBezTo>
                <a:cubicBezTo>
                  <a:pt x="2469" y="7706"/>
                  <a:pt x="1969" y="8073"/>
                  <a:pt x="1535" y="8507"/>
                </a:cubicBezTo>
                <a:cubicBezTo>
                  <a:pt x="1302" y="8807"/>
                  <a:pt x="1002" y="9074"/>
                  <a:pt x="668" y="9274"/>
                </a:cubicBezTo>
                <a:cubicBezTo>
                  <a:pt x="503" y="9356"/>
                  <a:pt x="316" y="9416"/>
                  <a:pt x="125" y="9416"/>
                </a:cubicBezTo>
                <a:cubicBezTo>
                  <a:pt x="84" y="9416"/>
                  <a:pt x="42" y="9413"/>
                  <a:pt x="1" y="9407"/>
                </a:cubicBezTo>
                <a:lnTo>
                  <a:pt x="1" y="9407"/>
                </a:lnTo>
                <a:cubicBezTo>
                  <a:pt x="191" y="9625"/>
                  <a:pt x="449" y="9737"/>
                  <a:pt x="772" y="9737"/>
                </a:cubicBezTo>
                <a:cubicBezTo>
                  <a:pt x="1242" y="9737"/>
                  <a:pt x="1852" y="9501"/>
                  <a:pt x="2603" y="9007"/>
                </a:cubicBezTo>
                <a:cubicBezTo>
                  <a:pt x="3870" y="8173"/>
                  <a:pt x="3437" y="8440"/>
                  <a:pt x="4337" y="7740"/>
                </a:cubicBezTo>
                <a:cubicBezTo>
                  <a:pt x="5238" y="7072"/>
                  <a:pt x="5371" y="6872"/>
                  <a:pt x="4437" y="5838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6"/>
          <p:cNvSpPr/>
          <p:nvPr/>
        </p:nvSpPr>
        <p:spPr>
          <a:xfrm>
            <a:off x="5482699" y="2433568"/>
            <a:ext cx="53148" cy="45453"/>
          </a:xfrm>
          <a:custGeom>
            <a:avLst/>
            <a:gdLst/>
            <a:ahLst/>
            <a:cxnLst/>
            <a:rect l="l" t="t" r="r" b="b"/>
            <a:pathLst>
              <a:path w="2970" h="2540" extrusionOk="0">
                <a:moveTo>
                  <a:pt x="1514" y="1"/>
                </a:moveTo>
                <a:cubicBezTo>
                  <a:pt x="1488" y="1"/>
                  <a:pt x="1461" y="5"/>
                  <a:pt x="1435" y="13"/>
                </a:cubicBezTo>
                <a:cubicBezTo>
                  <a:pt x="1135" y="79"/>
                  <a:pt x="1" y="1047"/>
                  <a:pt x="601" y="2047"/>
                </a:cubicBezTo>
                <a:cubicBezTo>
                  <a:pt x="822" y="2416"/>
                  <a:pt x="1156" y="2540"/>
                  <a:pt x="1499" y="2540"/>
                </a:cubicBezTo>
                <a:cubicBezTo>
                  <a:pt x="2086" y="2540"/>
                  <a:pt x="2697" y="2174"/>
                  <a:pt x="2803" y="2047"/>
                </a:cubicBezTo>
                <a:cubicBezTo>
                  <a:pt x="2970" y="1847"/>
                  <a:pt x="2703" y="1480"/>
                  <a:pt x="2369" y="913"/>
                </a:cubicBezTo>
                <a:cubicBezTo>
                  <a:pt x="2123" y="514"/>
                  <a:pt x="1821" y="1"/>
                  <a:pt x="15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6"/>
          <p:cNvSpPr/>
          <p:nvPr/>
        </p:nvSpPr>
        <p:spPr>
          <a:xfrm>
            <a:off x="5338841" y="2177043"/>
            <a:ext cx="227445" cy="157225"/>
          </a:xfrm>
          <a:custGeom>
            <a:avLst/>
            <a:gdLst/>
            <a:ahLst/>
            <a:cxnLst/>
            <a:rect l="l" t="t" r="r" b="b"/>
            <a:pathLst>
              <a:path w="12710" h="8786" extrusionOk="0">
                <a:moveTo>
                  <a:pt x="9601" y="0"/>
                </a:moveTo>
                <a:cubicBezTo>
                  <a:pt x="9126" y="0"/>
                  <a:pt x="8656" y="266"/>
                  <a:pt x="8240" y="638"/>
                </a:cubicBezTo>
                <a:cubicBezTo>
                  <a:pt x="7273" y="1438"/>
                  <a:pt x="3136" y="3673"/>
                  <a:pt x="1569" y="4507"/>
                </a:cubicBezTo>
                <a:cubicBezTo>
                  <a:pt x="1" y="5341"/>
                  <a:pt x="234" y="6142"/>
                  <a:pt x="835" y="7709"/>
                </a:cubicBezTo>
                <a:cubicBezTo>
                  <a:pt x="1139" y="8488"/>
                  <a:pt x="1632" y="8785"/>
                  <a:pt x="2175" y="8785"/>
                </a:cubicBezTo>
                <a:cubicBezTo>
                  <a:pt x="2703" y="8785"/>
                  <a:pt x="3277" y="8504"/>
                  <a:pt x="3770" y="8110"/>
                </a:cubicBezTo>
                <a:cubicBezTo>
                  <a:pt x="4771" y="7309"/>
                  <a:pt x="8874" y="5675"/>
                  <a:pt x="10808" y="4974"/>
                </a:cubicBezTo>
                <a:cubicBezTo>
                  <a:pt x="12710" y="4307"/>
                  <a:pt x="12009" y="3039"/>
                  <a:pt x="11309" y="1538"/>
                </a:cubicBezTo>
                <a:cubicBezTo>
                  <a:pt x="10791" y="411"/>
                  <a:pt x="10192" y="0"/>
                  <a:pt x="9601" y="0"/>
                </a:cubicBezTo>
                <a:close/>
              </a:path>
            </a:pathLst>
          </a:custGeom>
          <a:solidFill>
            <a:srgbClr val="251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6"/>
          <p:cNvSpPr/>
          <p:nvPr/>
        </p:nvSpPr>
        <p:spPr>
          <a:xfrm>
            <a:off x="5218265" y="2290480"/>
            <a:ext cx="145665" cy="117355"/>
          </a:xfrm>
          <a:custGeom>
            <a:avLst/>
            <a:gdLst/>
            <a:ahLst/>
            <a:cxnLst/>
            <a:rect l="l" t="t" r="r" b="b"/>
            <a:pathLst>
              <a:path w="8140" h="6558" extrusionOk="0">
                <a:moveTo>
                  <a:pt x="5878" y="0"/>
                </a:moveTo>
                <a:cubicBezTo>
                  <a:pt x="5635" y="0"/>
                  <a:pt x="5347" y="138"/>
                  <a:pt x="4971" y="470"/>
                </a:cubicBezTo>
                <a:cubicBezTo>
                  <a:pt x="3837" y="1471"/>
                  <a:pt x="2636" y="2371"/>
                  <a:pt x="1302" y="3505"/>
                </a:cubicBezTo>
                <a:cubicBezTo>
                  <a:pt x="1" y="4639"/>
                  <a:pt x="67" y="5540"/>
                  <a:pt x="468" y="6107"/>
                </a:cubicBezTo>
                <a:cubicBezTo>
                  <a:pt x="679" y="6400"/>
                  <a:pt x="1001" y="6558"/>
                  <a:pt x="1442" y="6558"/>
                </a:cubicBezTo>
                <a:cubicBezTo>
                  <a:pt x="1906" y="6558"/>
                  <a:pt x="2501" y="6383"/>
                  <a:pt x="3236" y="6007"/>
                </a:cubicBezTo>
                <a:cubicBezTo>
                  <a:pt x="4704" y="5273"/>
                  <a:pt x="6072" y="4172"/>
                  <a:pt x="7106" y="3605"/>
                </a:cubicBezTo>
                <a:cubicBezTo>
                  <a:pt x="8140" y="3005"/>
                  <a:pt x="8106" y="2471"/>
                  <a:pt x="7139" y="1204"/>
                </a:cubicBezTo>
                <a:cubicBezTo>
                  <a:pt x="6671" y="557"/>
                  <a:pt x="6367" y="0"/>
                  <a:pt x="5878" y="0"/>
                </a:cubicBezTo>
                <a:close/>
              </a:path>
            </a:pathLst>
          </a:custGeom>
          <a:solidFill>
            <a:srgbClr val="251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6"/>
          <p:cNvSpPr/>
          <p:nvPr/>
        </p:nvSpPr>
        <p:spPr>
          <a:xfrm>
            <a:off x="5224242" y="2206355"/>
            <a:ext cx="342045" cy="201480"/>
          </a:xfrm>
          <a:custGeom>
            <a:avLst/>
            <a:gdLst/>
            <a:ahLst/>
            <a:cxnLst/>
            <a:rect l="l" t="t" r="r" b="b"/>
            <a:pathLst>
              <a:path w="19114" h="11259" extrusionOk="0">
                <a:moveTo>
                  <a:pt x="17780" y="0"/>
                </a:moveTo>
                <a:cubicBezTo>
                  <a:pt x="17813" y="334"/>
                  <a:pt x="17813" y="634"/>
                  <a:pt x="17713" y="901"/>
                </a:cubicBezTo>
                <a:cubicBezTo>
                  <a:pt x="17579" y="1168"/>
                  <a:pt x="17413" y="1401"/>
                  <a:pt x="17212" y="1568"/>
                </a:cubicBezTo>
                <a:cubicBezTo>
                  <a:pt x="15778" y="2869"/>
                  <a:pt x="13677" y="2936"/>
                  <a:pt x="11975" y="3836"/>
                </a:cubicBezTo>
                <a:cubicBezTo>
                  <a:pt x="11141" y="4270"/>
                  <a:pt x="10441" y="4904"/>
                  <a:pt x="9607" y="5338"/>
                </a:cubicBezTo>
                <a:cubicBezTo>
                  <a:pt x="9104" y="5644"/>
                  <a:pt x="8543" y="5792"/>
                  <a:pt x="7982" y="5792"/>
                </a:cubicBezTo>
                <a:cubicBezTo>
                  <a:pt x="7687" y="5792"/>
                  <a:pt x="7392" y="5751"/>
                  <a:pt x="7105" y="5671"/>
                </a:cubicBezTo>
                <a:lnTo>
                  <a:pt x="7105" y="5671"/>
                </a:lnTo>
                <a:cubicBezTo>
                  <a:pt x="7139" y="5771"/>
                  <a:pt x="7205" y="5905"/>
                  <a:pt x="7239" y="6071"/>
                </a:cubicBezTo>
                <a:cubicBezTo>
                  <a:pt x="7543" y="6850"/>
                  <a:pt x="8028" y="7147"/>
                  <a:pt x="8567" y="7147"/>
                </a:cubicBezTo>
                <a:cubicBezTo>
                  <a:pt x="9090" y="7147"/>
                  <a:pt x="9664" y="6866"/>
                  <a:pt x="10174" y="6472"/>
                </a:cubicBezTo>
                <a:cubicBezTo>
                  <a:pt x="11208" y="5671"/>
                  <a:pt x="15311" y="4037"/>
                  <a:pt x="17212" y="3336"/>
                </a:cubicBezTo>
                <a:cubicBezTo>
                  <a:pt x="19114" y="2669"/>
                  <a:pt x="18447" y="1468"/>
                  <a:pt x="17780" y="0"/>
                </a:cubicBezTo>
                <a:close/>
                <a:moveTo>
                  <a:pt x="6972" y="6071"/>
                </a:moveTo>
                <a:lnTo>
                  <a:pt x="6972" y="6071"/>
                </a:lnTo>
                <a:cubicBezTo>
                  <a:pt x="6872" y="6372"/>
                  <a:pt x="6738" y="6605"/>
                  <a:pt x="6505" y="6805"/>
                </a:cubicBezTo>
                <a:cubicBezTo>
                  <a:pt x="6171" y="7106"/>
                  <a:pt x="5771" y="7339"/>
                  <a:pt x="5371" y="7539"/>
                </a:cubicBezTo>
                <a:cubicBezTo>
                  <a:pt x="4704" y="7906"/>
                  <a:pt x="4070" y="8306"/>
                  <a:pt x="3503" y="8807"/>
                </a:cubicBezTo>
                <a:cubicBezTo>
                  <a:pt x="3002" y="9274"/>
                  <a:pt x="2435" y="9741"/>
                  <a:pt x="1835" y="10141"/>
                </a:cubicBezTo>
                <a:cubicBezTo>
                  <a:pt x="1451" y="10405"/>
                  <a:pt x="997" y="10531"/>
                  <a:pt x="537" y="10531"/>
                </a:cubicBezTo>
                <a:cubicBezTo>
                  <a:pt x="358" y="10531"/>
                  <a:pt x="178" y="10512"/>
                  <a:pt x="0" y="10475"/>
                </a:cubicBezTo>
                <a:lnTo>
                  <a:pt x="0" y="10475"/>
                </a:lnTo>
                <a:cubicBezTo>
                  <a:pt x="34" y="10608"/>
                  <a:pt x="100" y="10708"/>
                  <a:pt x="167" y="10808"/>
                </a:cubicBezTo>
                <a:cubicBezTo>
                  <a:pt x="378" y="11101"/>
                  <a:pt x="701" y="11259"/>
                  <a:pt x="1142" y="11259"/>
                </a:cubicBezTo>
                <a:cubicBezTo>
                  <a:pt x="1605" y="11259"/>
                  <a:pt x="2200" y="11084"/>
                  <a:pt x="2936" y="10708"/>
                </a:cubicBezTo>
                <a:cubicBezTo>
                  <a:pt x="4403" y="9974"/>
                  <a:pt x="5771" y="8873"/>
                  <a:pt x="6805" y="8306"/>
                </a:cubicBezTo>
                <a:cubicBezTo>
                  <a:pt x="7839" y="7739"/>
                  <a:pt x="7772" y="7239"/>
                  <a:pt x="6972" y="607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5326905" y="2283930"/>
            <a:ext cx="52558" cy="47028"/>
          </a:xfrm>
          <a:custGeom>
            <a:avLst/>
            <a:gdLst/>
            <a:ahLst/>
            <a:cxnLst/>
            <a:rect l="l" t="t" r="r" b="b"/>
            <a:pathLst>
              <a:path w="2937" h="2628" extrusionOk="0">
                <a:moveTo>
                  <a:pt x="1665" y="0"/>
                </a:moveTo>
                <a:cubicBezTo>
                  <a:pt x="1655" y="0"/>
                  <a:pt x="1645" y="1"/>
                  <a:pt x="1635" y="2"/>
                </a:cubicBezTo>
                <a:cubicBezTo>
                  <a:pt x="1302" y="35"/>
                  <a:pt x="1" y="869"/>
                  <a:pt x="501" y="1970"/>
                </a:cubicBezTo>
                <a:cubicBezTo>
                  <a:pt x="708" y="2472"/>
                  <a:pt x="1131" y="2628"/>
                  <a:pt x="1555" y="2628"/>
                </a:cubicBezTo>
                <a:cubicBezTo>
                  <a:pt x="2088" y="2628"/>
                  <a:pt x="2624" y="2382"/>
                  <a:pt x="2736" y="2270"/>
                </a:cubicBezTo>
                <a:cubicBezTo>
                  <a:pt x="2936" y="2070"/>
                  <a:pt x="2736" y="1636"/>
                  <a:pt x="2436" y="1036"/>
                </a:cubicBezTo>
                <a:cubicBezTo>
                  <a:pt x="2241" y="518"/>
                  <a:pt x="1985" y="0"/>
                  <a:pt x="16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6"/>
          <p:cNvSpPr/>
          <p:nvPr/>
        </p:nvSpPr>
        <p:spPr>
          <a:xfrm>
            <a:off x="2235721" y="593003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6"/>
          <p:cNvSpPr/>
          <p:nvPr/>
        </p:nvSpPr>
        <p:spPr>
          <a:xfrm>
            <a:off x="3438752" y="273124"/>
            <a:ext cx="490066" cy="490265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6"/>
          <p:cNvSpPr/>
          <p:nvPr/>
        </p:nvSpPr>
        <p:spPr>
          <a:xfrm>
            <a:off x="6804894" y="166309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6"/>
          <p:cNvSpPr/>
          <p:nvPr/>
        </p:nvSpPr>
        <p:spPr>
          <a:xfrm rot="2036805">
            <a:off x="5309255" y="260246"/>
            <a:ext cx="474663" cy="663137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2" name="Google Shape;542;p36"/>
          <p:cNvCxnSpPr/>
          <p:nvPr/>
        </p:nvCxnSpPr>
        <p:spPr>
          <a:xfrm>
            <a:off x="-12" y="2959375"/>
            <a:ext cx="2397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43" name="Google Shape;543;p36"/>
          <p:cNvGrpSpPr/>
          <p:nvPr/>
        </p:nvGrpSpPr>
        <p:grpSpPr>
          <a:xfrm>
            <a:off x="2363787" y="2687967"/>
            <a:ext cx="580223" cy="660156"/>
            <a:chOff x="1765738" y="4156546"/>
            <a:chExt cx="396192" cy="450773"/>
          </a:xfrm>
        </p:grpSpPr>
        <p:sp>
          <p:nvSpPr>
            <p:cNvPr id="544" name="Google Shape;544;p36"/>
            <p:cNvSpPr/>
            <p:nvPr/>
          </p:nvSpPr>
          <p:spPr>
            <a:xfrm>
              <a:off x="1794777" y="4200577"/>
              <a:ext cx="367153" cy="406743"/>
            </a:xfrm>
            <a:custGeom>
              <a:avLst/>
              <a:gdLst/>
              <a:ahLst/>
              <a:cxnLst/>
              <a:rect l="l" t="t" r="r" b="b"/>
              <a:pathLst>
                <a:path w="18687" h="20702" extrusionOk="0">
                  <a:moveTo>
                    <a:pt x="14743" y="1120"/>
                  </a:moveTo>
                  <a:lnTo>
                    <a:pt x="14743" y="1434"/>
                  </a:lnTo>
                  <a:cubicBezTo>
                    <a:pt x="14743" y="1434"/>
                    <a:pt x="14967" y="1972"/>
                    <a:pt x="15236" y="2061"/>
                  </a:cubicBezTo>
                  <a:lnTo>
                    <a:pt x="15505" y="2196"/>
                  </a:lnTo>
                  <a:cubicBezTo>
                    <a:pt x="15594" y="2196"/>
                    <a:pt x="15684" y="2241"/>
                    <a:pt x="15774" y="2241"/>
                  </a:cubicBezTo>
                  <a:cubicBezTo>
                    <a:pt x="15953" y="2241"/>
                    <a:pt x="16132" y="2151"/>
                    <a:pt x="16222" y="2061"/>
                  </a:cubicBezTo>
                  <a:lnTo>
                    <a:pt x="16625" y="1658"/>
                  </a:lnTo>
                  <a:lnTo>
                    <a:pt x="17342" y="2375"/>
                  </a:lnTo>
                  <a:lnTo>
                    <a:pt x="16939" y="2778"/>
                  </a:lnTo>
                  <a:cubicBezTo>
                    <a:pt x="16759" y="2957"/>
                    <a:pt x="16715" y="3226"/>
                    <a:pt x="16804" y="3495"/>
                  </a:cubicBezTo>
                  <a:lnTo>
                    <a:pt x="16939" y="3764"/>
                  </a:lnTo>
                  <a:cubicBezTo>
                    <a:pt x="16997" y="3939"/>
                    <a:pt x="17112" y="4076"/>
                    <a:pt x="17260" y="4076"/>
                  </a:cubicBezTo>
                  <a:cubicBezTo>
                    <a:pt x="17339" y="4076"/>
                    <a:pt x="17427" y="4037"/>
                    <a:pt x="17521" y="3943"/>
                  </a:cubicBezTo>
                  <a:lnTo>
                    <a:pt x="18104" y="3943"/>
                  </a:lnTo>
                  <a:lnTo>
                    <a:pt x="18104" y="5064"/>
                  </a:lnTo>
                  <a:lnTo>
                    <a:pt x="17566" y="5064"/>
                  </a:lnTo>
                  <a:cubicBezTo>
                    <a:pt x="17566" y="5064"/>
                    <a:pt x="17073" y="5377"/>
                    <a:pt x="16939" y="5646"/>
                  </a:cubicBezTo>
                  <a:lnTo>
                    <a:pt x="16849" y="5915"/>
                  </a:lnTo>
                  <a:cubicBezTo>
                    <a:pt x="16715" y="6184"/>
                    <a:pt x="16759" y="6453"/>
                    <a:pt x="16984" y="6677"/>
                  </a:cubicBezTo>
                  <a:lnTo>
                    <a:pt x="17342" y="7035"/>
                  </a:lnTo>
                  <a:lnTo>
                    <a:pt x="16670" y="7752"/>
                  </a:lnTo>
                  <a:lnTo>
                    <a:pt x="16267" y="7349"/>
                  </a:lnTo>
                  <a:cubicBezTo>
                    <a:pt x="16132" y="7259"/>
                    <a:pt x="15953" y="7170"/>
                    <a:pt x="15818" y="7170"/>
                  </a:cubicBezTo>
                  <a:cubicBezTo>
                    <a:pt x="15729" y="7170"/>
                    <a:pt x="15639" y="7214"/>
                    <a:pt x="15550" y="7259"/>
                  </a:cubicBezTo>
                  <a:lnTo>
                    <a:pt x="15236" y="7349"/>
                  </a:lnTo>
                  <a:cubicBezTo>
                    <a:pt x="15012" y="7483"/>
                    <a:pt x="14833" y="7707"/>
                    <a:pt x="14788" y="7976"/>
                  </a:cubicBezTo>
                  <a:lnTo>
                    <a:pt x="14788" y="8424"/>
                  </a:lnTo>
                  <a:lnTo>
                    <a:pt x="13668" y="8424"/>
                  </a:lnTo>
                  <a:lnTo>
                    <a:pt x="13668" y="7976"/>
                  </a:lnTo>
                  <a:cubicBezTo>
                    <a:pt x="13668" y="7976"/>
                    <a:pt x="13668" y="7438"/>
                    <a:pt x="13399" y="7349"/>
                  </a:cubicBezTo>
                  <a:lnTo>
                    <a:pt x="13130" y="7259"/>
                  </a:lnTo>
                  <a:cubicBezTo>
                    <a:pt x="13040" y="7214"/>
                    <a:pt x="12951" y="7170"/>
                    <a:pt x="12861" y="7170"/>
                  </a:cubicBezTo>
                  <a:cubicBezTo>
                    <a:pt x="12682" y="7170"/>
                    <a:pt x="12503" y="7259"/>
                    <a:pt x="12413" y="7394"/>
                  </a:cubicBezTo>
                  <a:lnTo>
                    <a:pt x="12010" y="7752"/>
                  </a:lnTo>
                  <a:lnTo>
                    <a:pt x="11293" y="7080"/>
                  </a:lnTo>
                  <a:lnTo>
                    <a:pt x="11696" y="6677"/>
                  </a:lnTo>
                  <a:cubicBezTo>
                    <a:pt x="11875" y="6453"/>
                    <a:pt x="11920" y="6184"/>
                    <a:pt x="11830" y="5915"/>
                  </a:cubicBezTo>
                  <a:lnTo>
                    <a:pt x="11696" y="5646"/>
                  </a:lnTo>
                  <a:cubicBezTo>
                    <a:pt x="11562" y="5377"/>
                    <a:pt x="11338" y="5153"/>
                    <a:pt x="11113" y="5064"/>
                  </a:cubicBezTo>
                  <a:lnTo>
                    <a:pt x="10307" y="5064"/>
                  </a:lnTo>
                  <a:lnTo>
                    <a:pt x="10307" y="3943"/>
                  </a:lnTo>
                  <a:lnTo>
                    <a:pt x="11069" y="3943"/>
                  </a:lnTo>
                  <a:cubicBezTo>
                    <a:pt x="11069" y="3943"/>
                    <a:pt x="11155" y="3958"/>
                    <a:pt x="11264" y="3958"/>
                  </a:cubicBezTo>
                  <a:cubicBezTo>
                    <a:pt x="11427" y="3958"/>
                    <a:pt x="11642" y="3925"/>
                    <a:pt x="11696" y="3764"/>
                  </a:cubicBezTo>
                  <a:lnTo>
                    <a:pt x="11830" y="3495"/>
                  </a:lnTo>
                  <a:cubicBezTo>
                    <a:pt x="11920" y="3226"/>
                    <a:pt x="11875" y="2957"/>
                    <a:pt x="11696" y="2778"/>
                  </a:cubicBezTo>
                  <a:lnTo>
                    <a:pt x="11293" y="2375"/>
                  </a:lnTo>
                  <a:lnTo>
                    <a:pt x="11965" y="1703"/>
                  </a:lnTo>
                  <a:lnTo>
                    <a:pt x="12368" y="2061"/>
                  </a:lnTo>
                  <a:cubicBezTo>
                    <a:pt x="12458" y="2196"/>
                    <a:pt x="12637" y="2241"/>
                    <a:pt x="12816" y="2241"/>
                  </a:cubicBezTo>
                  <a:cubicBezTo>
                    <a:pt x="12906" y="2241"/>
                    <a:pt x="12995" y="2241"/>
                    <a:pt x="13085" y="2196"/>
                  </a:cubicBezTo>
                  <a:lnTo>
                    <a:pt x="13354" y="2061"/>
                  </a:lnTo>
                  <a:cubicBezTo>
                    <a:pt x="13668" y="2016"/>
                    <a:pt x="13757" y="1703"/>
                    <a:pt x="13623" y="1479"/>
                  </a:cubicBezTo>
                  <a:lnTo>
                    <a:pt x="13623" y="1120"/>
                  </a:lnTo>
                  <a:close/>
                  <a:moveTo>
                    <a:pt x="7081" y="9813"/>
                  </a:moveTo>
                  <a:lnTo>
                    <a:pt x="7529" y="10261"/>
                  </a:lnTo>
                  <a:lnTo>
                    <a:pt x="7081" y="10709"/>
                  </a:lnTo>
                  <a:lnTo>
                    <a:pt x="6633" y="10261"/>
                  </a:lnTo>
                  <a:lnTo>
                    <a:pt x="7081" y="9813"/>
                  </a:lnTo>
                  <a:close/>
                  <a:moveTo>
                    <a:pt x="11965" y="11202"/>
                  </a:moveTo>
                  <a:lnTo>
                    <a:pt x="11965" y="11785"/>
                  </a:lnTo>
                  <a:lnTo>
                    <a:pt x="11382" y="11785"/>
                  </a:lnTo>
                  <a:lnTo>
                    <a:pt x="11382" y="11202"/>
                  </a:lnTo>
                  <a:close/>
                  <a:moveTo>
                    <a:pt x="7484" y="12905"/>
                  </a:moveTo>
                  <a:lnTo>
                    <a:pt x="7484" y="13443"/>
                  </a:lnTo>
                  <a:lnTo>
                    <a:pt x="6901" y="13443"/>
                  </a:lnTo>
                  <a:lnTo>
                    <a:pt x="6901" y="12905"/>
                  </a:lnTo>
                  <a:close/>
                  <a:moveTo>
                    <a:pt x="11774" y="17240"/>
                  </a:moveTo>
                  <a:cubicBezTo>
                    <a:pt x="11819" y="17240"/>
                    <a:pt x="11875" y="17274"/>
                    <a:pt x="11965" y="17296"/>
                  </a:cubicBezTo>
                  <a:lnTo>
                    <a:pt x="11965" y="18013"/>
                  </a:lnTo>
                  <a:cubicBezTo>
                    <a:pt x="11786" y="18103"/>
                    <a:pt x="11741" y="18148"/>
                    <a:pt x="11651" y="18506"/>
                  </a:cubicBezTo>
                  <a:lnTo>
                    <a:pt x="6184" y="18506"/>
                  </a:lnTo>
                  <a:cubicBezTo>
                    <a:pt x="6095" y="18148"/>
                    <a:pt x="6050" y="18058"/>
                    <a:pt x="6364" y="18013"/>
                  </a:cubicBezTo>
                  <a:lnTo>
                    <a:pt x="6364" y="17386"/>
                  </a:lnTo>
                  <a:lnTo>
                    <a:pt x="11651" y="17386"/>
                  </a:lnTo>
                  <a:cubicBezTo>
                    <a:pt x="11696" y="17274"/>
                    <a:pt x="11730" y="17240"/>
                    <a:pt x="11774" y="17240"/>
                  </a:cubicBezTo>
                  <a:close/>
                  <a:moveTo>
                    <a:pt x="10845" y="19627"/>
                  </a:moveTo>
                  <a:lnTo>
                    <a:pt x="10845" y="19985"/>
                  </a:lnTo>
                  <a:cubicBezTo>
                    <a:pt x="10531" y="20030"/>
                    <a:pt x="10486" y="20075"/>
                    <a:pt x="10441" y="20164"/>
                  </a:cubicBezTo>
                  <a:lnTo>
                    <a:pt x="7394" y="20164"/>
                  </a:lnTo>
                  <a:cubicBezTo>
                    <a:pt x="7394" y="20075"/>
                    <a:pt x="7349" y="20030"/>
                    <a:pt x="7484" y="19985"/>
                  </a:cubicBezTo>
                  <a:lnTo>
                    <a:pt x="7484" y="19627"/>
                  </a:lnTo>
                  <a:close/>
                  <a:moveTo>
                    <a:pt x="13668" y="0"/>
                  </a:moveTo>
                  <a:cubicBezTo>
                    <a:pt x="13354" y="0"/>
                    <a:pt x="13085" y="269"/>
                    <a:pt x="13085" y="583"/>
                  </a:cubicBezTo>
                  <a:lnTo>
                    <a:pt x="13085" y="1210"/>
                  </a:lnTo>
                  <a:lnTo>
                    <a:pt x="12816" y="1344"/>
                  </a:lnTo>
                  <a:lnTo>
                    <a:pt x="12323" y="896"/>
                  </a:lnTo>
                  <a:cubicBezTo>
                    <a:pt x="12234" y="762"/>
                    <a:pt x="12099" y="717"/>
                    <a:pt x="11965" y="717"/>
                  </a:cubicBezTo>
                  <a:cubicBezTo>
                    <a:pt x="11786" y="717"/>
                    <a:pt x="11651" y="762"/>
                    <a:pt x="11562" y="896"/>
                  </a:cubicBezTo>
                  <a:cubicBezTo>
                    <a:pt x="10604" y="504"/>
                    <a:pt x="9614" y="319"/>
                    <a:pt x="8643" y="319"/>
                  </a:cubicBezTo>
                  <a:cubicBezTo>
                    <a:pt x="5614" y="319"/>
                    <a:pt x="2756" y="2123"/>
                    <a:pt x="1569" y="5108"/>
                  </a:cubicBezTo>
                  <a:cubicBezTo>
                    <a:pt x="1" y="9052"/>
                    <a:pt x="1883" y="13488"/>
                    <a:pt x="5826" y="15101"/>
                  </a:cubicBezTo>
                  <a:lnTo>
                    <a:pt x="5826" y="16759"/>
                  </a:lnTo>
                  <a:cubicBezTo>
                    <a:pt x="5467" y="16848"/>
                    <a:pt x="5243" y="17162"/>
                    <a:pt x="5243" y="17521"/>
                  </a:cubicBezTo>
                  <a:lnTo>
                    <a:pt x="5243" y="18237"/>
                  </a:lnTo>
                  <a:cubicBezTo>
                    <a:pt x="5243" y="18686"/>
                    <a:pt x="5602" y="18999"/>
                    <a:pt x="6050" y="18999"/>
                  </a:cubicBezTo>
                  <a:lnTo>
                    <a:pt x="6946" y="18999"/>
                  </a:lnTo>
                  <a:lnTo>
                    <a:pt x="6946" y="19985"/>
                  </a:lnTo>
                  <a:cubicBezTo>
                    <a:pt x="6677" y="20388"/>
                    <a:pt x="6991" y="20702"/>
                    <a:pt x="7394" y="20702"/>
                  </a:cubicBezTo>
                  <a:lnTo>
                    <a:pt x="10441" y="20702"/>
                  </a:lnTo>
                  <a:cubicBezTo>
                    <a:pt x="10889" y="20657"/>
                    <a:pt x="11248" y="20388"/>
                    <a:pt x="11382" y="19985"/>
                  </a:cubicBezTo>
                  <a:lnTo>
                    <a:pt x="11382" y="19044"/>
                  </a:lnTo>
                  <a:lnTo>
                    <a:pt x="11741" y="19044"/>
                  </a:lnTo>
                  <a:cubicBezTo>
                    <a:pt x="12189" y="19044"/>
                    <a:pt x="12503" y="18686"/>
                    <a:pt x="12503" y="18282"/>
                  </a:cubicBezTo>
                  <a:lnTo>
                    <a:pt x="12503" y="17521"/>
                  </a:lnTo>
                  <a:cubicBezTo>
                    <a:pt x="12503" y="17162"/>
                    <a:pt x="12279" y="16848"/>
                    <a:pt x="11965" y="16759"/>
                  </a:cubicBezTo>
                  <a:lnTo>
                    <a:pt x="11965" y="15504"/>
                  </a:lnTo>
                  <a:cubicBezTo>
                    <a:pt x="13802" y="14787"/>
                    <a:pt x="15281" y="13398"/>
                    <a:pt x="16177" y="11650"/>
                  </a:cubicBezTo>
                  <a:cubicBezTo>
                    <a:pt x="16267" y="11471"/>
                    <a:pt x="16177" y="11292"/>
                    <a:pt x="15998" y="11202"/>
                  </a:cubicBezTo>
                  <a:cubicBezTo>
                    <a:pt x="15950" y="11178"/>
                    <a:pt x="15898" y="11167"/>
                    <a:pt x="15847" y="11167"/>
                  </a:cubicBezTo>
                  <a:cubicBezTo>
                    <a:pt x="15708" y="11167"/>
                    <a:pt x="15570" y="11250"/>
                    <a:pt x="15505" y="11382"/>
                  </a:cubicBezTo>
                  <a:cubicBezTo>
                    <a:pt x="14743" y="12860"/>
                    <a:pt x="13488" y="14070"/>
                    <a:pt x="11965" y="14742"/>
                  </a:cubicBezTo>
                  <a:lnTo>
                    <a:pt x="11965" y="12905"/>
                  </a:lnTo>
                  <a:lnTo>
                    <a:pt x="12010" y="12905"/>
                  </a:lnTo>
                  <a:cubicBezTo>
                    <a:pt x="12010" y="12905"/>
                    <a:pt x="12592" y="12502"/>
                    <a:pt x="12503" y="12188"/>
                  </a:cubicBezTo>
                  <a:lnTo>
                    <a:pt x="12503" y="11292"/>
                  </a:lnTo>
                  <a:cubicBezTo>
                    <a:pt x="12547" y="10978"/>
                    <a:pt x="12323" y="10709"/>
                    <a:pt x="12010" y="10665"/>
                  </a:cubicBezTo>
                  <a:lnTo>
                    <a:pt x="11158" y="10665"/>
                  </a:lnTo>
                  <a:cubicBezTo>
                    <a:pt x="10845" y="10799"/>
                    <a:pt x="10531" y="11023"/>
                    <a:pt x="10262" y="11292"/>
                  </a:cubicBezTo>
                  <a:lnTo>
                    <a:pt x="10262" y="12188"/>
                  </a:lnTo>
                  <a:cubicBezTo>
                    <a:pt x="10531" y="12457"/>
                    <a:pt x="10845" y="12681"/>
                    <a:pt x="11158" y="12905"/>
                  </a:cubicBezTo>
                  <a:lnTo>
                    <a:pt x="11427" y="12905"/>
                  </a:lnTo>
                  <a:lnTo>
                    <a:pt x="11427" y="16804"/>
                  </a:lnTo>
                  <a:lnTo>
                    <a:pt x="10845" y="16804"/>
                  </a:lnTo>
                  <a:lnTo>
                    <a:pt x="10845" y="13936"/>
                  </a:lnTo>
                  <a:cubicBezTo>
                    <a:pt x="10800" y="13712"/>
                    <a:pt x="10665" y="13488"/>
                    <a:pt x="10531" y="13308"/>
                  </a:cubicBezTo>
                  <a:lnTo>
                    <a:pt x="7977" y="10754"/>
                  </a:lnTo>
                  <a:lnTo>
                    <a:pt x="8111" y="10665"/>
                  </a:lnTo>
                  <a:cubicBezTo>
                    <a:pt x="8335" y="10441"/>
                    <a:pt x="8335" y="10082"/>
                    <a:pt x="8111" y="9858"/>
                  </a:cubicBezTo>
                  <a:lnTo>
                    <a:pt x="7484" y="9231"/>
                  </a:lnTo>
                  <a:cubicBezTo>
                    <a:pt x="7411" y="9158"/>
                    <a:pt x="7278" y="9084"/>
                    <a:pt x="7158" y="9084"/>
                  </a:cubicBezTo>
                  <a:cubicBezTo>
                    <a:pt x="7131" y="9084"/>
                    <a:pt x="7105" y="9088"/>
                    <a:pt x="7081" y="9096"/>
                  </a:cubicBezTo>
                  <a:cubicBezTo>
                    <a:pt x="6946" y="9096"/>
                    <a:pt x="6812" y="9141"/>
                    <a:pt x="6677" y="9231"/>
                  </a:cubicBezTo>
                  <a:lnTo>
                    <a:pt x="6095" y="9858"/>
                  </a:lnTo>
                  <a:cubicBezTo>
                    <a:pt x="5871" y="10082"/>
                    <a:pt x="5871" y="10441"/>
                    <a:pt x="6095" y="10665"/>
                  </a:cubicBezTo>
                  <a:lnTo>
                    <a:pt x="6677" y="11247"/>
                  </a:lnTo>
                  <a:cubicBezTo>
                    <a:pt x="6789" y="11359"/>
                    <a:pt x="6935" y="11415"/>
                    <a:pt x="7081" y="11415"/>
                  </a:cubicBezTo>
                  <a:cubicBezTo>
                    <a:pt x="7226" y="11415"/>
                    <a:pt x="7372" y="11359"/>
                    <a:pt x="7484" y="11247"/>
                  </a:cubicBezTo>
                  <a:lnTo>
                    <a:pt x="7529" y="11247"/>
                  </a:lnTo>
                  <a:lnTo>
                    <a:pt x="10038" y="13801"/>
                  </a:lnTo>
                  <a:cubicBezTo>
                    <a:pt x="10083" y="13846"/>
                    <a:pt x="10172" y="13936"/>
                    <a:pt x="10307" y="13936"/>
                  </a:cubicBezTo>
                  <a:lnTo>
                    <a:pt x="10307" y="16804"/>
                  </a:lnTo>
                  <a:lnTo>
                    <a:pt x="9187" y="16804"/>
                  </a:lnTo>
                  <a:lnTo>
                    <a:pt x="9187" y="13667"/>
                  </a:lnTo>
                  <a:cubicBezTo>
                    <a:pt x="9411" y="13488"/>
                    <a:pt x="9276" y="13353"/>
                    <a:pt x="9097" y="13353"/>
                  </a:cubicBezTo>
                  <a:cubicBezTo>
                    <a:pt x="8873" y="13353"/>
                    <a:pt x="8604" y="13667"/>
                    <a:pt x="8604" y="13667"/>
                  </a:cubicBezTo>
                  <a:lnTo>
                    <a:pt x="8604" y="16266"/>
                  </a:lnTo>
                  <a:lnTo>
                    <a:pt x="7484" y="16266"/>
                  </a:lnTo>
                  <a:lnTo>
                    <a:pt x="7484" y="14025"/>
                  </a:lnTo>
                  <a:lnTo>
                    <a:pt x="7798" y="14025"/>
                  </a:lnTo>
                  <a:cubicBezTo>
                    <a:pt x="8111" y="13936"/>
                    <a:pt x="8380" y="13757"/>
                    <a:pt x="8604" y="13532"/>
                  </a:cubicBezTo>
                  <a:lnTo>
                    <a:pt x="8604" y="12681"/>
                  </a:lnTo>
                  <a:cubicBezTo>
                    <a:pt x="8380" y="12367"/>
                    <a:pt x="8111" y="12099"/>
                    <a:pt x="7798" y="11785"/>
                  </a:cubicBezTo>
                  <a:lnTo>
                    <a:pt x="6946" y="11785"/>
                  </a:lnTo>
                  <a:cubicBezTo>
                    <a:pt x="6633" y="12099"/>
                    <a:pt x="6408" y="12367"/>
                    <a:pt x="6408" y="12681"/>
                  </a:cubicBezTo>
                  <a:lnTo>
                    <a:pt x="6408" y="13532"/>
                  </a:lnTo>
                  <a:cubicBezTo>
                    <a:pt x="6408" y="13846"/>
                    <a:pt x="6946" y="14025"/>
                    <a:pt x="6946" y="14025"/>
                  </a:cubicBezTo>
                  <a:lnTo>
                    <a:pt x="6946" y="16266"/>
                  </a:lnTo>
                  <a:lnTo>
                    <a:pt x="6408" y="16266"/>
                  </a:lnTo>
                  <a:lnTo>
                    <a:pt x="6408" y="14384"/>
                  </a:lnTo>
                  <a:cubicBezTo>
                    <a:pt x="6408" y="14249"/>
                    <a:pt x="6319" y="14115"/>
                    <a:pt x="6184" y="14070"/>
                  </a:cubicBezTo>
                  <a:cubicBezTo>
                    <a:pt x="4885" y="13577"/>
                    <a:pt x="3765" y="12771"/>
                    <a:pt x="2958" y="11650"/>
                  </a:cubicBezTo>
                  <a:cubicBezTo>
                    <a:pt x="2107" y="10575"/>
                    <a:pt x="1659" y="9231"/>
                    <a:pt x="1703" y="7887"/>
                  </a:cubicBezTo>
                  <a:cubicBezTo>
                    <a:pt x="1703" y="4212"/>
                    <a:pt x="4885" y="1210"/>
                    <a:pt x="8783" y="1210"/>
                  </a:cubicBezTo>
                  <a:cubicBezTo>
                    <a:pt x="9545" y="1210"/>
                    <a:pt x="10307" y="1300"/>
                    <a:pt x="11024" y="1524"/>
                  </a:cubicBezTo>
                  <a:lnTo>
                    <a:pt x="10710" y="1837"/>
                  </a:lnTo>
                  <a:cubicBezTo>
                    <a:pt x="10441" y="2061"/>
                    <a:pt x="10441" y="2420"/>
                    <a:pt x="10710" y="2644"/>
                  </a:cubicBezTo>
                  <a:lnTo>
                    <a:pt x="11113" y="3047"/>
                  </a:lnTo>
                  <a:lnTo>
                    <a:pt x="10979" y="3361"/>
                  </a:lnTo>
                  <a:lnTo>
                    <a:pt x="10307" y="3361"/>
                  </a:lnTo>
                  <a:cubicBezTo>
                    <a:pt x="9993" y="3361"/>
                    <a:pt x="9724" y="3585"/>
                    <a:pt x="9724" y="3898"/>
                  </a:cubicBezTo>
                  <a:lnTo>
                    <a:pt x="9724" y="5019"/>
                  </a:lnTo>
                  <a:cubicBezTo>
                    <a:pt x="9724" y="5332"/>
                    <a:pt x="9993" y="5601"/>
                    <a:pt x="10307" y="5601"/>
                  </a:cubicBezTo>
                  <a:lnTo>
                    <a:pt x="11069" y="5601"/>
                  </a:lnTo>
                  <a:lnTo>
                    <a:pt x="11203" y="5915"/>
                  </a:lnTo>
                  <a:lnTo>
                    <a:pt x="10755" y="6363"/>
                  </a:lnTo>
                  <a:cubicBezTo>
                    <a:pt x="10531" y="6587"/>
                    <a:pt x="10531" y="6946"/>
                    <a:pt x="10755" y="7170"/>
                  </a:cubicBezTo>
                  <a:lnTo>
                    <a:pt x="11606" y="8066"/>
                  </a:lnTo>
                  <a:cubicBezTo>
                    <a:pt x="11696" y="8155"/>
                    <a:pt x="11830" y="8200"/>
                    <a:pt x="11965" y="8200"/>
                  </a:cubicBezTo>
                  <a:cubicBezTo>
                    <a:pt x="12099" y="8200"/>
                    <a:pt x="12279" y="8155"/>
                    <a:pt x="12368" y="8066"/>
                  </a:cubicBezTo>
                  <a:lnTo>
                    <a:pt x="12816" y="7573"/>
                  </a:lnTo>
                  <a:lnTo>
                    <a:pt x="13085" y="7707"/>
                  </a:lnTo>
                  <a:lnTo>
                    <a:pt x="13085" y="8424"/>
                  </a:lnTo>
                  <a:cubicBezTo>
                    <a:pt x="13085" y="8693"/>
                    <a:pt x="13309" y="8962"/>
                    <a:pt x="13623" y="8962"/>
                  </a:cubicBezTo>
                  <a:lnTo>
                    <a:pt x="14743" y="8962"/>
                  </a:lnTo>
                  <a:cubicBezTo>
                    <a:pt x="15057" y="8962"/>
                    <a:pt x="15326" y="8693"/>
                    <a:pt x="15326" y="8424"/>
                  </a:cubicBezTo>
                  <a:lnTo>
                    <a:pt x="15326" y="7618"/>
                  </a:lnTo>
                  <a:lnTo>
                    <a:pt x="15639" y="7483"/>
                  </a:lnTo>
                  <a:lnTo>
                    <a:pt x="15684" y="7528"/>
                  </a:lnTo>
                  <a:lnTo>
                    <a:pt x="15684" y="7887"/>
                  </a:lnTo>
                  <a:cubicBezTo>
                    <a:pt x="15684" y="8155"/>
                    <a:pt x="15639" y="8469"/>
                    <a:pt x="15639" y="8783"/>
                  </a:cubicBezTo>
                  <a:cubicBezTo>
                    <a:pt x="15594" y="8962"/>
                    <a:pt x="15729" y="9096"/>
                    <a:pt x="15908" y="9141"/>
                  </a:cubicBezTo>
                  <a:cubicBezTo>
                    <a:pt x="16087" y="9141"/>
                    <a:pt x="16267" y="9007"/>
                    <a:pt x="16311" y="8828"/>
                  </a:cubicBezTo>
                  <a:cubicBezTo>
                    <a:pt x="16356" y="8603"/>
                    <a:pt x="16356" y="8335"/>
                    <a:pt x="16356" y="8066"/>
                  </a:cubicBezTo>
                  <a:lnTo>
                    <a:pt x="16491" y="8066"/>
                  </a:lnTo>
                  <a:cubicBezTo>
                    <a:pt x="16625" y="8066"/>
                    <a:pt x="16759" y="8021"/>
                    <a:pt x="16894" y="7931"/>
                  </a:cubicBezTo>
                  <a:lnTo>
                    <a:pt x="17745" y="7125"/>
                  </a:lnTo>
                  <a:cubicBezTo>
                    <a:pt x="17969" y="6901"/>
                    <a:pt x="17969" y="6542"/>
                    <a:pt x="17745" y="6318"/>
                  </a:cubicBezTo>
                  <a:lnTo>
                    <a:pt x="17297" y="5915"/>
                  </a:lnTo>
                  <a:lnTo>
                    <a:pt x="17432" y="5601"/>
                  </a:lnTo>
                  <a:lnTo>
                    <a:pt x="18149" y="5601"/>
                  </a:lnTo>
                  <a:cubicBezTo>
                    <a:pt x="18417" y="5601"/>
                    <a:pt x="18686" y="5377"/>
                    <a:pt x="18686" y="5064"/>
                  </a:cubicBezTo>
                  <a:lnTo>
                    <a:pt x="18686" y="3943"/>
                  </a:lnTo>
                  <a:cubicBezTo>
                    <a:pt x="18686" y="3630"/>
                    <a:pt x="18417" y="3361"/>
                    <a:pt x="18149" y="3361"/>
                  </a:cubicBezTo>
                  <a:lnTo>
                    <a:pt x="17432" y="3361"/>
                  </a:lnTo>
                  <a:lnTo>
                    <a:pt x="17297" y="3047"/>
                  </a:lnTo>
                  <a:lnTo>
                    <a:pt x="17790" y="2599"/>
                  </a:lnTo>
                  <a:cubicBezTo>
                    <a:pt x="18014" y="2375"/>
                    <a:pt x="18014" y="2016"/>
                    <a:pt x="17790" y="1792"/>
                  </a:cubicBezTo>
                  <a:lnTo>
                    <a:pt x="16894" y="896"/>
                  </a:lnTo>
                  <a:cubicBezTo>
                    <a:pt x="16782" y="784"/>
                    <a:pt x="16636" y="728"/>
                    <a:pt x="16491" y="728"/>
                  </a:cubicBezTo>
                  <a:cubicBezTo>
                    <a:pt x="16345" y="728"/>
                    <a:pt x="16199" y="784"/>
                    <a:pt x="16087" y="896"/>
                  </a:cubicBezTo>
                  <a:lnTo>
                    <a:pt x="15639" y="1389"/>
                  </a:lnTo>
                  <a:lnTo>
                    <a:pt x="15326" y="1255"/>
                  </a:lnTo>
                  <a:lnTo>
                    <a:pt x="15326" y="583"/>
                  </a:lnTo>
                  <a:cubicBezTo>
                    <a:pt x="15326" y="269"/>
                    <a:pt x="15102" y="0"/>
                    <a:pt x="147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2013394" y="4247220"/>
              <a:ext cx="117021" cy="91773"/>
            </a:xfrm>
            <a:custGeom>
              <a:avLst/>
              <a:gdLst/>
              <a:ahLst/>
              <a:cxnLst/>
              <a:rect l="l" t="t" r="r" b="b"/>
              <a:pathLst>
                <a:path w="5956" h="4671" extrusionOk="0">
                  <a:moveTo>
                    <a:pt x="3161" y="0"/>
                  </a:moveTo>
                  <a:cubicBezTo>
                    <a:pt x="913" y="0"/>
                    <a:pt x="0" y="2879"/>
                    <a:pt x="1824" y="4213"/>
                  </a:cubicBezTo>
                  <a:cubicBezTo>
                    <a:pt x="2258" y="4531"/>
                    <a:pt x="2728" y="4671"/>
                    <a:pt x="3182" y="4671"/>
                  </a:cubicBezTo>
                  <a:cubicBezTo>
                    <a:pt x="4649" y="4671"/>
                    <a:pt x="5956" y="3212"/>
                    <a:pt x="5408" y="1569"/>
                  </a:cubicBezTo>
                  <a:lnTo>
                    <a:pt x="5408" y="1569"/>
                  </a:lnTo>
                  <a:lnTo>
                    <a:pt x="5408" y="1614"/>
                  </a:lnTo>
                  <a:cubicBezTo>
                    <a:pt x="5334" y="1466"/>
                    <a:pt x="5198" y="1379"/>
                    <a:pt x="5052" y="1379"/>
                  </a:cubicBezTo>
                  <a:cubicBezTo>
                    <a:pt x="5022" y="1379"/>
                    <a:pt x="4991" y="1382"/>
                    <a:pt x="4960" y="1390"/>
                  </a:cubicBezTo>
                  <a:cubicBezTo>
                    <a:pt x="4781" y="1435"/>
                    <a:pt x="4691" y="1659"/>
                    <a:pt x="4781" y="1838"/>
                  </a:cubicBezTo>
                  <a:cubicBezTo>
                    <a:pt x="4826" y="1973"/>
                    <a:pt x="4826" y="2152"/>
                    <a:pt x="4826" y="2331"/>
                  </a:cubicBezTo>
                  <a:cubicBezTo>
                    <a:pt x="4826" y="3319"/>
                    <a:pt x="4025" y="3948"/>
                    <a:pt x="3186" y="3948"/>
                  </a:cubicBezTo>
                  <a:cubicBezTo>
                    <a:pt x="2770" y="3948"/>
                    <a:pt x="2345" y="3793"/>
                    <a:pt x="2003" y="3451"/>
                  </a:cubicBezTo>
                  <a:cubicBezTo>
                    <a:pt x="972" y="2421"/>
                    <a:pt x="1734" y="673"/>
                    <a:pt x="3213" y="673"/>
                  </a:cubicBezTo>
                  <a:cubicBezTo>
                    <a:pt x="3392" y="673"/>
                    <a:pt x="3571" y="673"/>
                    <a:pt x="3750" y="763"/>
                  </a:cubicBezTo>
                  <a:cubicBezTo>
                    <a:pt x="3803" y="784"/>
                    <a:pt x="3852" y="793"/>
                    <a:pt x="3897" y="793"/>
                  </a:cubicBezTo>
                  <a:cubicBezTo>
                    <a:pt x="4242" y="793"/>
                    <a:pt x="4370" y="254"/>
                    <a:pt x="3975" y="135"/>
                  </a:cubicBezTo>
                  <a:cubicBezTo>
                    <a:pt x="3706" y="46"/>
                    <a:pt x="3482" y="1"/>
                    <a:pt x="3213" y="1"/>
                  </a:cubicBezTo>
                  <a:cubicBezTo>
                    <a:pt x="3195" y="1"/>
                    <a:pt x="3178" y="0"/>
                    <a:pt x="3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2044811" y="4270109"/>
              <a:ext cx="54600" cy="46270"/>
            </a:xfrm>
            <a:custGeom>
              <a:avLst/>
              <a:gdLst/>
              <a:ahLst/>
              <a:cxnLst/>
              <a:rect l="l" t="t" r="r" b="b"/>
              <a:pathLst>
                <a:path w="2779" h="2355" extrusionOk="0">
                  <a:moveTo>
                    <a:pt x="1569" y="661"/>
                  </a:moveTo>
                  <a:cubicBezTo>
                    <a:pt x="1839" y="661"/>
                    <a:pt x="2107" y="862"/>
                    <a:pt x="2107" y="1166"/>
                  </a:cubicBezTo>
                  <a:cubicBezTo>
                    <a:pt x="2107" y="1435"/>
                    <a:pt x="1883" y="1659"/>
                    <a:pt x="1614" y="1704"/>
                  </a:cubicBezTo>
                  <a:lnTo>
                    <a:pt x="1614" y="1659"/>
                  </a:lnTo>
                  <a:cubicBezTo>
                    <a:pt x="1121" y="1659"/>
                    <a:pt x="897" y="1121"/>
                    <a:pt x="1210" y="808"/>
                  </a:cubicBezTo>
                  <a:cubicBezTo>
                    <a:pt x="1311" y="707"/>
                    <a:pt x="1440" y="661"/>
                    <a:pt x="1569" y="661"/>
                  </a:cubicBezTo>
                  <a:close/>
                  <a:moveTo>
                    <a:pt x="1614" y="1"/>
                  </a:moveTo>
                  <a:cubicBezTo>
                    <a:pt x="538" y="1"/>
                    <a:pt x="1" y="1256"/>
                    <a:pt x="762" y="2017"/>
                  </a:cubicBezTo>
                  <a:cubicBezTo>
                    <a:pt x="994" y="2249"/>
                    <a:pt x="1287" y="2355"/>
                    <a:pt x="1577" y="2355"/>
                  </a:cubicBezTo>
                  <a:cubicBezTo>
                    <a:pt x="2184" y="2355"/>
                    <a:pt x="2779" y="1894"/>
                    <a:pt x="2779" y="1166"/>
                  </a:cubicBezTo>
                  <a:cubicBezTo>
                    <a:pt x="2779" y="539"/>
                    <a:pt x="2241" y="1"/>
                    <a:pt x="1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1953253" y="4332627"/>
              <a:ext cx="44030" cy="88944"/>
            </a:xfrm>
            <a:custGeom>
              <a:avLst/>
              <a:gdLst/>
              <a:ahLst/>
              <a:cxnLst/>
              <a:rect l="l" t="t" r="r" b="b"/>
              <a:pathLst>
                <a:path w="2241" h="4527" extrusionOk="0">
                  <a:moveTo>
                    <a:pt x="1121" y="583"/>
                  </a:moveTo>
                  <a:lnTo>
                    <a:pt x="1121" y="1121"/>
                  </a:lnTo>
                  <a:lnTo>
                    <a:pt x="538" y="1121"/>
                  </a:lnTo>
                  <a:lnTo>
                    <a:pt x="538" y="583"/>
                  </a:lnTo>
                  <a:close/>
                  <a:moveTo>
                    <a:pt x="583" y="0"/>
                  </a:moveTo>
                  <a:cubicBezTo>
                    <a:pt x="269" y="90"/>
                    <a:pt x="45" y="359"/>
                    <a:pt x="0" y="673"/>
                  </a:cubicBezTo>
                  <a:lnTo>
                    <a:pt x="0" y="1524"/>
                  </a:lnTo>
                  <a:cubicBezTo>
                    <a:pt x="0" y="1838"/>
                    <a:pt x="583" y="2241"/>
                    <a:pt x="583" y="2241"/>
                  </a:cubicBezTo>
                  <a:lnTo>
                    <a:pt x="538" y="2241"/>
                  </a:lnTo>
                  <a:lnTo>
                    <a:pt x="538" y="4168"/>
                  </a:lnTo>
                  <a:cubicBezTo>
                    <a:pt x="628" y="4347"/>
                    <a:pt x="807" y="4481"/>
                    <a:pt x="1031" y="4526"/>
                  </a:cubicBezTo>
                  <a:cubicBezTo>
                    <a:pt x="1210" y="4526"/>
                    <a:pt x="1345" y="4347"/>
                    <a:pt x="1121" y="4168"/>
                  </a:cubicBezTo>
                  <a:lnTo>
                    <a:pt x="1121" y="2241"/>
                  </a:lnTo>
                  <a:lnTo>
                    <a:pt x="1434" y="2241"/>
                  </a:lnTo>
                  <a:cubicBezTo>
                    <a:pt x="1703" y="2017"/>
                    <a:pt x="1972" y="1793"/>
                    <a:pt x="2241" y="1524"/>
                  </a:cubicBezTo>
                  <a:lnTo>
                    <a:pt x="2241" y="673"/>
                  </a:lnTo>
                  <a:cubicBezTo>
                    <a:pt x="2017" y="359"/>
                    <a:pt x="1748" y="135"/>
                    <a:pt x="14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1963824" y="4156546"/>
              <a:ext cx="15856" cy="31711"/>
            </a:xfrm>
            <a:custGeom>
              <a:avLst/>
              <a:gdLst/>
              <a:ahLst/>
              <a:cxnLst/>
              <a:rect l="l" t="t" r="r" b="b"/>
              <a:pathLst>
                <a:path w="807" h="1614" extrusionOk="0">
                  <a:moveTo>
                    <a:pt x="493" y="1"/>
                  </a:moveTo>
                  <a:cubicBezTo>
                    <a:pt x="269" y="45"/>
                    <a:pt x="90" y="135"/>
                    <a:pt x="0" y="359"/>
                  </a:cubicBezTo>
                  <a:lnTo>
                    <a:pt x="0" y="1255"/>
                  </a:lnTo>
                  <a:cubicBezTo>
                    <a:pt x="90" y="1434"/>
                    <a:pt x="269" y="1569"/>
                    <a:pt x="493" y="1614"/>
                  </a:cubicBezTo>
                  <a:cubicBezTo>
                    <a:pt x="672" y="1614"/>
                    <a:pt x="807" y="1479"/>
                    <a:pt x="583" y="1255"/>
                  </a:cubicBezTo>
                  <a:lnTo>
                    <a:pt x="583" y="359"/>
                  </a:lnTo>
                  <a:cubicBezTo>
                    <a:pt x="807" y="135"/>
                    <a:pt x="672" y="1"/>
                    <a:pt x="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1907475" y="4165663"/>
              <a:ext cx="20257" cy="30513"/>
            </a:xfrm>
            <a:custGeom>
              <a:avLst/>
              <a:gdLst/>
              <a:ahLst/>
              <a:cxnLst/>
              <a:rect l="l" t="t" r="r" b="b"/>
              <a:pathLst>
                <a:path w="1031" h="1553" extrusionOk="0">
                  <a:moveTo>
                    <a:pt x="386" y="1"/>
                  </a:moveTo>
                  <a:cubicBezTo>
                    <a:pt x="348" y="1"/>
                    <a:pt x="308" y="10"/>
                    <a:pt x="269" y="29"/>
                  </a:cubicBezTo>
                  <a:cubicBezTo>
                    <a:pt x="90" y="74"/>
                    <a:pt x="0" y="254"/>
                    <a:pt x="45" y="433"/>
                  </a:cubicBezTo>
                  <a:lnTo>
                    <a:pt x="314" y="1329"/>
                  </a:lnTo>
                  <a:cubicBezTo>
                    <a:pt x="359" y="1463"/>
                    <a:pt x="493" y="1553"/>
                    <a:pt x="628" y="1553"/>
                  </a:cubicBezTo>
                  <a:lnTo>
                    <a:pt x="717" y="1553"/>
                  </a:lnTo>
                  <a:cubicBezTo>
                    <a:pt x="897" y="1508"/>
                    <a:pt x="1031" y="1329"/>
                    <a:pt x="941" y="1150"/>
                  </a:cubicBezTo>
                  <a:lnTo>
                    <a:pt x="672" y="254"/>
                  </a:lnTo>
                  <a:cubicBezTo>
                    <a:pt x="637" y="114"/>
                    <a:pt x="52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1853032" y="4191480"/>
              <a:ext cx="26288" cy="28469"/>
            </a:xfrm>
            <a:custGeom>
              <a:avLst/>
              <a:gdLst/>
              <a:ahLst/>
              <a:cxnLst/>
              <a:rect l="l" t="t" r="r" b="b"/>
              <a:pathLst>
                <a:path w="1338" h="1449" extrusionOk="0">
                  <a:moveTo>
                    <a:pt x="439" y="1"/>
                  </a:moveTo>
                  <a:cubicBezTo>
                    <a:pt x="210" y="1"/>
                    <a:pt x="1" y="254"/>
                    <a:pt x="128" y="508"/>
                  </a:cubicBezTo>
                  <a:lnTo>
                    <a:pt x="665" y="1314"/>
                  </a:lnTo>
                  <a:cubicBezTo>
                    <a:pt x="710" y="1404"/>
                    <a:pt x="845" y="1449"/>
                    <a:pt x="934" y="1449"/>
                  </a:cubicBezTo>
                  <a:cubicBezTo>
                    <a:pt x="1024" y="1449"/>
                    <a:pt x="1069" y="1404"/>
                    <a:pt x="1113" y="1404"/>
                  </a:cubicBezTo>
                  <a:cubicBezTo>
                    <a:pt x="1293" y="1270"/>
                    <a:pt x="1337" y="1090"/>
                    <a:pt x="1203" y="911"/>
                  </a:cubicBezTo>
                  <a:lnTo>
                    <a:pt x="710" y="149"/>
                  </a:lnTo>
                  <a:cubicBezTo>
                    <a:pt x="631" y="44"/>
                    <a:pt x="533" y="1"/>
                    <a:pt x="4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1807744" y="4231266"/>
              <a:ext cx="31082" cy="24795"/>
            </a:xfrm>
            <a:custGeom>
              <a:avLst/>
              <a:gdLst/>
              <a:ahLst/>
              <a:cxnLst/>
              <a:rect l="l" t="t" r="r" b="b"/>
              <a:pathLst>
                <a:path w="1582" h="1262" extrusionOk="0">
                  <a:moveTo>
                    <a:pt x="496" y="1"/>
                  </a:moveTo>
                  <a:cubicBezTo>
                    <a:pt x="216" y="1"/>
                    <a:pt x="0" y="378"/>
                    <a:pt x="282" y="589"/>
                  </a:cubicBezTo>
                  <a:lnTo>
                    <a:pt x="999" y="1216"/>
                  </a:lnTo>
                  <a:cubicBezTo>
                    <a:pt x="1043" y="1261"/>
                    <a:pt x="1133" y="1261"/>
                    <a:pt x="1223" y="1261"/>
                  </a:cubicBezTo>
                  <a:cubicBezTo>
                    <a:pt x="1312" y="1261"/>
                    <a:pt x="1402" y="1216"/>
                    <a:pt x="1492" y="1127"/>
                  </a:cubicBezTo>
                  <a:cubicBezTo>
                    <a:pt x="1581" y="992"/>
                    <a:pt x="1581" y="813"/>
                    <a:pt x="1447" y="679"/>
                  </a:cubicBezTo>
                  <a:lnTo>
                    <a:pt x="730" y="96"/>
                  </a:lnTo>
                  <a:cubicBezTo>
                    <a:pt x="653" y="29"/>
                    <a:pt x="572" y="1"/>
                    <a:pt x="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1777271" y="4281819"/>
              <a:ext cx="36014" cy="20885"/>
            </a:xfrm>
            <a:custGeom>
              <a:avLst/>
              <a:gdLst/>
              <a:ahLst/>
              <a:cxnLst/>
              <a:rect l="l" t="t" r="r" b="b"/>
              <a:pathLst>
                <a:path w="1833" h="1063" extrusionOk="0">
                  <a:moveTo>
                    <a:pt x="481" y="0"/>
                  </a:moveTo>
                  <a:cubicBezTo>
                    <a:pt x="164" y="0"/>
                    <a:pt x="0" y="502"/>
                    <a:pt x="354" y="660"/>
                  </a:cubicBezTo>
                  <a:lnTo>
                    <a:pt x="1205" y="1018"/>
                  </a:lnTo>
                  <a:cubicBezTo>
                    <a:pt x="1250" y="1018"/>
                    <a:pt x="1295" y="1063"/>
                    <a:pt x="1340" y="1063"/>
                  </a:cubicBezTo>
                  <a:cubicBezTo>
                    <a:pt x="1698" y="1018"/>
                    <a:pt x="1833" y="570"/>
                    <a:pt x="1474" y="391"/>
                  </a:cubicBezTo>
                  <a:lnTo>
                    <a:pt x="623" y="32"/>
                  </a:lnTo>
                  <a:cubicBezTo>
                    <a:pt x="573" y="10"/>
                    <a:pt x="526" y="0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1765738" y="4339504"/>
              <a:ext cx="31711" cy="15148"/>
            </a:xfrm>
            <a:custGeom>
              <a:avLst/>
              <a:gdLst/>
              <a:ahLst/>
              <a:cxnLst/>
              <a:rect l="l" t="t" r="r" b="b"/>
              <a:pathLst>
                <a:path w="1614" h="771" extrusionOk="0">
                  <a:moveTo>
                    <a:pt x="290" y="0"/>
                  </a:moveTo>
                  <a:cubicBezTo>
                    <a:pt x="145" y="0"/>
                    <a:pt x="39" y="122"/>
                    <a:pt x="0" y="278"/>
                  </a:cubicBezTo>
                  <a:cubicBezTo>
                    <a:pt x="0" y="457"/>
                    <a:pt x="134" y="636"/>
                    <a:pt x="314" y="681"/>
                  </a:cubicBezTo>
                  <a:lnTo>
                    <a:pt x="1210" y="771"/>
                  </a:lnTo>
                  <a:lnTo>
                    <a:pt x="1255" y="771"/>
                  </a:lnTo>
                  <a:cubicBezTo>
                    <a:pt x="1434" y="771"/>
                    <a:pt x="1568" y="636"/>
                    <a:pt x="1613" y="457"/>
                  </a:cubicBezTo>
                  <a:cubicBezTo>
                    <a:pt x="1613" y="278"/>
                    <a:pt x="1479" y="99"/>
                    <a:pt x="1299" y="99"/>
                  </a:cubicBezTo>
                  <a:lnTo>
                    <a:pt x="358" y="9"/>
                  </a:lnTo>
                  <a:cubicBezTo>
                    <a:pt x="335" y="3"/>
                    <a:pt x="312" y="0"/>
                    <a:pt x="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1767486" y="4395126"/>
              <a:ext cx="32595" cy="16759"/>
            </a:xfrm>
            <a:custGeom>
              <a:avLst/>
              <a:gdLst/>
              <a:ahLst/>
              <a:cxnLst/>
              <a:rect l="l" t="t" r="r" b="b"/>
              <a:pathLst>
                <a:path w="1659" h="853" extrusionOk="0">
                  <a:moveTo>
                    <a:pt x="1210" y="1"/>
                  </a:moveTo>
                  <a:lnTo>
                    <a:pt x="314" y="180"/>
                  </a:lnTo>
                  <a:cubicBezTo>
                    <a:pt x="135" y="225"/>
                    <a:pt x="1" y="404"/>
                    <a:pt x="45" y="583"/>
                  </a:cubicBezTo>
                  <a:cubicBezTo>
                    <a:pt x="45" y="718"/>
                    <a:pt x="180" y="852"/>
                    <a:pt x="359" y="852"/>
                  </a:cubicBezTo>
                  <a:lnTo>
                    <a:pt x="449" y="852"/>
                  </a:lnTo>
                  <a:lnTo>
                    <a:pt x="1345" y="673"/>
                  </a:lnTo>
                  <a:cubicBezTo>
                    <a:pt x="1524" y="628"/>
                    <a:pt x="1659" y="449"/>
                    <a:pt x="1614" y="270"/>
                  </a:cubicBezTo>
                  <a:cubicBezTo>
                    <a:pt x="1569" y="91"/>
                    <a:pt x="1390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1785975" y="4446367"/>
              <a:ext cx="31711" cy="21868"/>
            </a:xfrm>
            <a:custGeom>
              <a:avLst/>
              <a:gdLst/>
              <a:ahLst/>
              <a:cxnLst/>
              <a:rect l="l" t="t" r="r" b="b"/>
              <a:pathLst>
                <a:path w="1614" h="1113" extrusionOk="0">
                  <a:moveTo>
                    <a:pt x="1224" y="1"/>
                  </a:moveTo>
                  <a:cubicBezTo>
                    <a:pt x="1176" y="1"/>
                    <a:pt x="1126" y="12"/>
                    <a:pt x="1076" y="37"/>
                  </a:cubicBezTo>
                  <a:lnTo>
                    <a:pt x="269" y="440"/>
                  </a:lnTo>
                  <a:cubicBezTo>
                    <a:pt x="45" y="530"/>
                    <a:pt x="1" y="754"/>
                    <a:pt x="90" y="933"/>
                  </a:cubicBezTo>
                  <a:cubicBezTo>
                    <a:pt x="135" y="1022"/>
                    <a:pt x="269" y="1112"/>
                    <a:pt x="404" y="1112"/>
                  </a:cubicBezTo>
                  <a:cubicBezTo>
                    <a:pt x="449" y="1112"/>
                    <a:pt x="494" y="1112"/>
                    <a:pt x="538" y="1067"/>
                  </a:cubicBezTo>
                  <a:lnTo>
                    <a:pt x="1390" y="664"/>
                  </a:lnTo>
                  <a:cubicBezTo>
                    <a:pt x="1569" y="574"/>
                    <a:pt x="1614" y="350"/>
                    <a:pt x="1524" y="171"/>
                  </a:cubicBezTo>
                  <a:cubicBezTo>
                    <a:pt x="1460" y="74"/>
                    <a:pt x="1348" y="1"/>
                    <a:pt x="1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1820319" y="4490004"/>
              <a:ext cx="28194" cy="25758"/>
            </a:xfrm>
            <a:custGeom>
              <a:avLst/>
              <a:gdLst/>
              <a:ahLst/>
              <a:cxnLst/>
              <a:rect l="l" t="t" r="r" b="b"/>
              <a:pathLst>
                <a:path w="1435" h="1311" extrusionOk="0">
                  <a:moveTo>
                    <a:pt x="1098" y="0"/>
                  </a:moveTo>
                  <a:cubicBezTo>
                    <a:pt x="1008" y="0"/>
                    <a:pt x="919" y="34"/>
                    <a:pt x="852" y="101"/>
                  </a:cubicBezTo>
                  <a:lnTo>
                    <a:pt x="179" y="773"/>
                  </a:lnTo>
                  <a:cubicBezTo>
                    <a:pt x="0" y="952"/>
                    <a:pt x="135" y="1311"/>
                    <a:pt x="403" y="1311"/>
                  </a:cubicBezTo>
                  <a:cubicBezTo>
                    <a:pt x="493" y="1311"/>
                    <a:pt x="583" y="1266"/>
                    <a:pt x="628" y="1221"/>
                  </a:cubicBezTo>
                  <a:lnTo>
                    <a:pt x="1300" y="594"/>
                  </a:lnTo>
                  <a:cubicBezTo>
                    <a:pt x="1434" y="459"/>
                    <a:pt x="1434" y="235"/>
                    <a:pt x="1344" y="101"/>
                  </a:cubicBezTo>
                  <a:cubicBezTo>
                    <a:pt x="1277" y="34"/>
                    <a:pt x="1188" y="0"/>
                    <a:pt x="1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1887218" y="4321369"/>
              <a:ext cx="44757" cy="44737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659" y="573"/>
                  </a:moveTo>
                  <a:lnTo>
                    <a:pt x="1659" y="1156"/>
                  </a:lnTo>
                  <a:lnTo>
                    <a:pt x="1121" y="1156"/>
                  </a:lnTo>
                  <a:lnTo>
                    <a:pt x="1121" y="573"/>
                  </a:lnTo>
                  <a:close/>
                  <a:moveTo>
                    <a:pt x="686" y="0"/>
                  </a:moveTo>
                  <a:cubicBezTo>
                    <a:pt x="441" y="0"/>
                    <a:pt x="221" y="227"/>
                    <a:pt x="1" y="484"/>
                  </a:cubicBezTo>
                  <a:lnTo>
                    <a:pt x="1" y="1335"/>
                  </a:lnTo>
                  <a:cubicBezTo>
                    <a:pt x="270" y="1649"/>
                    <a:pt x="538" y="1918"/>
                    <a:pt x="852" y="2276"/>
                  </a:cubicBezTo>
                  <a:lnTo>
                    <a:pt x="1703" y="2276"/>
                  </a:lnTo>
                  <a:cubicBezTo>
                    <a:pt x="2017" y="1918"/>
                    <a:pt x="2241" y="1649"/>
                    <a:pt x="2241" y="1335"/>
                  </a:cubicBezTo>
                  <a:lnTo>
                    <a:pt x="2241" y="484"/>
                  </a:lnTo>
                  <a:cubicBezTo>
                    <a:pt x="2278" y="227"/>
                    <a:pt x="2104" y="0"/>
                    <a:pt x="1868" y="0"/>
                  </a:cubicBezTo>
                  <a:cubicBezTo>
                    <a:pt x="1816" y="0"/>
                    <a:pt x="1760" y="11"/>
                    <a:pt x="1703" y="36"/>
                  </a:cubicBezTo>
                  <a:lnTo>
                    <a:pt x="852" y="36"/>
                  </a:lnTo>
                  <a:cubicBezTo>
                    <a:pt x="795" y="11"/>
                    <a:pt x="740" y="0"/>
                    <a:pt x="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1919794" y="4266592"/>
              <a:ext cx="44050" cy="44050"/>
            </a:xfrm>
            <a:custGeom>
              <a:avLst/>
              <a:gdLst/>
              <a:ahLst/>
              <a:cxnLst/>
              <a:rect l="l" t="t" r="r" b="b"/>
              <a:pathLst>
                <a:path w="2242" h="2242" extrusionOk="0">
                  <a:moveTo>
                    <a:pt x="1703" y="583"/>
                  </a:moveTo>
                  <a:lnTo>
                    <a:pt x="1703" y="1121"/>
                  </a:lnTo>
                  <a:lnTo>
                    <a:pt x="1121" y="1121"/>
                  </a:lnTo>
                  <a:lnTo>
                    <a:pt x="1121" y="583"/>
                  </a:lnTo>
                  <a:close/>
                  <a:moveTo>
                    <a:pt x="718" y="1"/>
                  </a:moveTo>
                  <a:cubicBezTo>
                    <a:pt x="404" y="135"/>
                    <a:pt x="135" y="359"/>
                    <a:pt x="1" y="673"/>
                  </a:cubicBezTo>
                  <a:lnTo>
                    <a:pt x="1" y="1569"/>
                  </a:lnTo>
                  <a:cubicBezTo>
                    <a:pt x="135" y="1883"/>
                    <a:pt x="404" y="2107"/>
                    <a:pt x="718" y="2241"/>
                  </a:cubicBezTo>
                  <a:lnTo>
                    <a:pt x="1569" y="2241"/>
                  </a:lnTo>
                  <a:cubicBezTo>
                    <a:pt x="1883" y="2107"/>
                    <a:pt x="2152" y="1883"/>
                    <a:pt x="2241" y="1569"/>
                  </a:cubicBezTo>
                  <a:lnTo>
                    <a:pt x="2241" y="673"/>
                  </a:lnTo>
                  <a:cubicBezTo>
                    <a:pt x="2152" y="359"/>
                    <a:pt x="1883" y="135"/>
                    <a:pt x="1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9" name="Google Shape;559;p36"/>
          <p:cNvCxnSpPr/>
          <p:nvPr/>
        </p:nvCxnSpPr>
        <p:spPr>
          <a:xfrm>
            <a:off x="2877663" y="2967100"/>
            <a:ext cx="2323800" cy="15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60" name="Google Shape;560;p36" title="IMG_2172.jpg"/>
          <p:cNvPicPr preferRelativeResize="0"/>
          <p:nvPr/>
        </p:nvPicPr>
        <p:blipFill rotWithShape="1">
          <a:blip r:embed="rId3">
            <a:alphaModFix/>
          </a:blip>
          <a:srcRect t="-15032" b="4339"/>
          <a:stretch/>
        </p:blipFill>
        <p:spPr>
          <a:xfrm>
            <a:off x="4674473" y="-830975"/>
            <a:ext cx="4486752" cy="597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7"/>
          <p:cNvSpPr/>
          <p:nvPr/>
        </p:nvSpPr>
        <p:spPr>
          <a:xfrm>
            <a:off x="2524226" y="554625"/>
            <a:ext cx="422931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7"/>
          <p:cNvSpPr/>
          <p:nvPr/>
        </p:nvSpPr>
        <p:spPr>
          <a:xfrm>
            <a:off x="6515140" y="394286"/>
            <a:ext cx="490066" cy="490265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7"/>
          <p:cNvSpPr txBox="1">
            <a:spLocks noGrp="1"/>
          </p:cNvSpPr>
          <p:nvPr>
            <p:ph type="title"/>
          </p:nvPr>
        </p:nvSpPr>
        <p:spPr>
          <a:xfrm>
            <a:off x="3159352" y="373613"/>
            <a:ext cx="3329503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Big Shoulders Display"/>
                <a:ea typeface="Big Shoulders Display"/>
                <a:cs typeface="Big Shoulders Display"/>
                <a:sym typeface="Big Shoulders Display"/>
              </a:rPr>
              <a:t>Upoznavanje</a:t>
            </a:r>
            <a:endParaRPr sz="4000" dirty="0">
              <a:latin typeface="Big Shoulders Display"/>
              <a:ea typeface="Big Shoulders Display"/>
              <a:cs typeface="Big Shoulders Display"/>
              <a:sym typeface="Big Shoulders Display"/>
            </a:endParaRPr>
          </a:p>
        </p:txBody>
      </p:sp>
      <p:sp>
        <p:nvSpPr>
          <p:cNvPr id="568" name="Google Shape;568;p37"/>
          <p:cNvSpPr txBox="1"/>
          <p:nvPr/>
        </p:nvSpPr>
        <p:spPr>
          <a:xfrm>
            <a:off x="3480032" y="1971438"/>
            <a:ext cx="5430367" cy="13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Zamislite robota koji samostalno </a:t>
            </a:r>
            <a:r>
              <a:rPr lang="en" sz="1600" b="1" dirty="0" smtClean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prepoznaje,</a:t>
            </a:r>
            <a:r>
              <a:rPr lang="sr-Latn-RS" sz="16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sz="1600" b="1" dirty="0" smtClean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sortira </a:t>
            </a:r>
            <a:r>
              <a:rPr lang="en" sz="16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reciklažni otpad opremljen inteligentnim algoritmima, ovaj robot automatizuje proces reciklaže</a:t>
            </a:r>
            <a:r>
              <a:rPr lang="en" sz="1600" b="1" dirty="0" smtClean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,</a:t>
            </a:r>
            <a:r>
              <a:rPr lang="sr-Latn-RS" sz="1600" b="1" dirty="0" smtClean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sz="1600" b="1" dirty="0" smtClean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smanjujući </a:t>
            </a:r>
            <a:r>
              <a:rPr lang="en" sz="16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otpad i povećavajući efikasnost. </a:t>
            </a:r>
            <a:endParaRPr sz="1600" b="1" dirty="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569" name="Google Shape;569;p37"/>
          <p:cNvGrpSpPr/>
          <p:nvPr/>
        </p:nvGrpSpPr>
        <p:grpSpPr>
          <a:xfrm>
            <a:off x="504139" y="2341006"/>
            <a:ext cx="2506806" cy="2119574"/>
            <a:chOff x="3649114" y="2489131"/>
            <a:chExt cx="2506806" cy="2119574"/>
          </a:xfrm>
        </p:grpSpPr>
        <p:sp>
          <p:nvSpPr>
            <p:cNvPr id="570" name="Google Shape;570;p37"/>
            <p:cNvSpPr/>
            <p:nvPr/>
          </p:nvSpPr>
          <p:spPr>
            <a:xfrm>
              <a:off x="3649114" y="3161673"/>
              <a:ext cx="2506806" cy="1447032"/>
            </a:xfrm>
            <a:custGeom>
              <a:avLst/>
              <a:gdLst/>
              <a:ahLst/>
              <a:cxnLst/>
              <a:rect l="l" t="t" r="r" b="b"/>
              <a:pathLst>
                <a:path w="196074" h="113182" extrusionOk="0">
                  <a:moveTo>
                    <a:pt x="98037" y="1"/>
                  </a:moveTo>
                  <a:cubicBezTo>
                    <a:pt x="43898" y="1"/>
                    <a:pt x="0" y="25352"/>
                    <a:pt x="0" y="56608"/>
                  </a:cubicBezTo>
                  <a:cubicBezTo>
                    <a:pt x="0" y="87864"/>
                    <a:pt x="43898" y="113182"/>
                    <a:pt x="98037" y="113182"/>
                  </a:cubicBezTo>
                  <a:cubicBezTo>
                    <a:pt x="152176" y="113182"/>
                    <a:pt x="196074" y="87864"/>
                    <a:pt x="196074" y="56608"/>
                  </a:cubicBezTo>
                  <a:cubicBezTo>
                    <a:pt x="196074" y="25352"/>
                    <a:pt x="152176" y="1"/>
                    <a:pt x="980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3688351" y="3901605"/>
              <a:ext cx="366341" cy="168468"/>
            </a:xfrm>
            <a:custGeom>
              <a:avLst/>
              <a:gdLst/>
              <a:ahLst/>
              <a:cxnLst/>
              <a:rect l="l" t="t" r="r" b="b"/>
              <a:pathLst>
                <a:path w="28654" h="13177" extrusionOk="0">
                  <a:moveTo>
                    <a:pt x="28454" y="1"/>
                  </a:moveTo>
                  <a:lnTo>
                    <a:pt x="14277" y="8207"/>
                  </a:lnTo>
                  <a:lnTo>
                    <a:pt x="7973" y="8207"/>
                  </a:lnTo>
                  <a:lnTo>
                    <a:pt x="0" y="12776"/>
                  </a:lnTo>
                  <a:cubicBezTo>
                    <a:pt x="67" y="12910"/>
                    <a:pt x="100" y="13043"/>
                    <a:pt x="167" y="13177"/>
                  </a:cubicBezTo>
                  <a:lnTo>
                    <a:pt x="8106" y="8607"/>
                  </a:lnTo>
                  <a:lnTo>
                    <a:pt x="14377" y="8607"/>
                  </a:lnTo>
                  <a:lnTo>
                    <a:pt x="28654" y="368"/>
                  </a:lnTo>
                  <a:lnTo>
                    <a:pt x="28454" y="1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3759142" y="4111010"/>
              <a:ext cx="167189" cy="76339"/>
            </a:xfrm>
            <a:custGeom>
              <a:avLst/>
              <a:gdLst/>
              <a:ahLst/>
              <a:cxnLst/>
              <a:rect l="l" t="t" r="r" b="b"/>
              <a:pathLst>
                <a:path w="13077" h="5971" extrusionOk="0">
                  <a:moveTo>
                    <a:pt x="12876" y="0"/>
                  </a:moveTo>
                  <a:lnTo>
                    <a:pt x="3269" y="5537"/>
                  </a:lnTo>
                  <a:lnTo>
                    <a:pt x="0" y="5537"/>
                  </a:lnTo>
                  <a:lnTo>
                    <a:pt x="301" y="5971"/>
                  </a:lnTo>
                  <a:lnTo>
                    <a:pt x="3403" y="5971"/>
                  </a:lnTo>
                  <a:lnTo>
                    <a:pt x="13076" y="367"/>
                  </a:lnTo>
                  <a:lnTo>
                    <a:pt x="12876" y="0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3736960" y="3969838"/>
              <a:ext cx="317733" cy="185958"/>
            </a:xfrm>
            <a:custGeom>
              <a:avLst/>
              <a:gdLst/>
              <a:ahLst/>
              <a:cxnLst/>
              <a:rect l="l" t="t" r="r" b="b"/>
              <a:pathLst>
                <a:path w="24852" h="14545" extrusionOk="0">
                  <a:moveTo>
                    <a:pt x="24652" y="1"/>
                  </a:moveTo>
                  <a:lnTo>
                    <a:pt x="1" y="14211"/>
                  </a:lnTo>
                  <a:cubicBezTo>
                    <a:pt x="68" y="14311"/>
                    <a:pt x="134" y="14444"/>
                    <a:pt x="234" y="14545"/>
                  </a:cubicBezTo>
                  <a:lnTo>
                    <a:pt x="24852" y="334"/>
                  </a:lnTo>
                  <a:lnTo>
                    <a:pt x="24652" y="1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4958810" y="3189404"/>
              <a:ext cx="296407" cy="171025"/>
            </a:xfrm>
            <a:custGeom>
              <a:avLst/>
              <a:gdLst/>
              <a:ahLst/>
              <a:cxnLst/>
              <a:rect l="l" t="t" r="r" b="b"/>
              <a:pathLst>
                <a:path w="23184" h="13377" extrusionOk="0">
                  <a:moveTo>
                    <a:pt x="22516" y="0"/>
                  </a:moveTo>
                  <a:lnTo>
                    <a:pt x="0" y="13009"/>
                  </a:lnTo>
                  <a:lnTo>
                    <a:pt x="234" y="13376"/>
                  </a:lnTo>
                  <a:lnTo>
                    <a:pt x="23183" y="100"/>
                  </a:lnTo>
                  <a:lnTo>
                    <a:pt x="22516" y="0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5087171" y="3176184"/>
              <a:ext cx="74217" cy="42229"/>
            </a:xfrm>
            <a:custGeom>
              <a:avLst/>
              <a:gdLst/>
              <a:ahLst/>
              <a:cxnLst/>
              <a:rect l="l" t="t" r="r" b="b"/>
              <a:pathLst>
                <a:path w="5805" h="3303" extrusionOk="0">
                  <a:moveTo>
                    <a:pt x="5104" y="0"/>
                  </a:moveTo>
                  <a:lnTo>
                    <a:pt x="1" y="2935"/>
                  </a:lnTo>
                  <a:lnTo>
                    <a:pt x="201" y="3302"/>
                  </a:lnTo>
                  <a:lnTo>
                    <a:pt x="5805" y="67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4333598" y="3202623"/>
              <a:ext cx="252478" cy="228174"/>
            </a:xfrm>
            <a:custGeom>
              <a:avLst/>
              <a:gdLst/>
              <a:ahLst/>
              <a:cxnLst/>
              <a:rect l="l" t="t" r="r" b="b"/>
              <a:pathLst>
                <a:path w="19748" h="17847" extrusionOk="0">
                  <a:moveTo>
                    <a:pt x="11976" y="0"/>
                  </a:moveTo>
                  <a:lnTo>
                    <a:pt x="11375" y="100"/>
                  </a:lnTo>
                  <a:lnTo>
                    <a:pt x="18614" y="4303"/>
                  </a:lnTo>
                  <a:lnTo>
                    <a:pt x="11609" y="8373"/>
                  </a:lnTo>
                  <a:cubicBezTo>
                    <a:pt x="11419" y="8314"/>
                    <a:pt x="11222" y="8288"/>
                    <a:pt x="11028" y="8288"/>
                  </a:cubicBezTo>
                  <a:cubicBezTo>
                    <a:pt x="10778" y="8288"/>
                    <a:pt x="10533" y="8331"/>
                    <a:pt x="10308" y="8406"/>
                  </a:cubicBezTo>
                  <a:lnTo>
                    <a:pt x="568" y="2802"/>
                  </a:lnTo>
                  <a:lnTo>
                    <a:pt x="1" y="2969"/>
                  </a:lnTo>
                  <a:lnTo>
                    <a:pt x="9908" y="8673"/>
                  </a:lnTo>
                  <a:cubicBezTo>
                    <a:pt x="9707" y="8840"/>
                    <a:pt x="9674" y="9173"/>
                    <a:pt x="9874" y="9340"/>
                  </a:cubicBezTo>
                  <a:lnTo>
                    <a:pt x="4204" y="12643"/>
                  </a:lnTo>
                  <a:lnTo>
                    <a:pt x="13277" y="17846"/>
                  </a:lnTo>
                  <a:lnTo>
                    <a:pt x="13477" y="17513"/>
                  </a:lnTo>
                  <a:lnTo>
                    <a:pt x="5037" y="12643"/>
                  </a:lnTo>
                  <a:lnTo>
                    <a:pt x="10241" y="9607"/>
                  </a:lnTo>
                  <a:cubicBezTo>
                    <a:pt x="10498" y="9717"/>
                    <a:pt x="10765" y="9767"/>
                    <a:pt x="11026" y="9767"/>
                  </a:cubicBezTo>
                  <a:cubicBezTo>
                    <a:pt x="11239" y="9767"/>
                    <a:pt x="11447" y="9734"/>
                    <a:pt x="11642" y="9674"/>
                  </a:cubicBezTo>
                  <a:lnTo>
                    <a:pt x="19548" y="14244"/>
                  </a:lnTo>
                  <a:lnTo>
                    <a:pt x="19748" y="13877"/>
                  </a:lnTo>
                  <a:lnTo>
                    <a:pt x="12109" y="9440"/>
                  </a:lnTo>
                  <a:cubicBezTo>
                    <a:pt x="12409" y="9240"/>
                    <a:pt x="12409" y="8773"/>
                    <a:pt x="12076" y="8573"/>
                  </a:cubicBezTo>
                  <a:lnTo>
                    <a:pt x="19448" y="4303"/>
                  </a:lnTo>
                  <a:lnTo>
                    <a:pt x="11976" y="0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4544703" y="3170635"/>
              <a:ext cx="160784" cy="168366"/>
            </a:xfrm>
            <a:custGeom>
              <a:avLst/>
              <a:gdLst/>
              <a:ahLst/>
              <a:cxnLst/>
              <a:rect l="l" t="t" r="r" b="b"/>
              <a:pathLst>
                <a:path w="12576" h="13169" extrusionOk="0">
                  <a:moveTo>
                    <a:pt x="12576" y="0"/>
                  </a:moveTo>
                  <a:lnTo>
                    <a:pt x="12176" y="34"/>
                  </a:lnTo>
                  <a:lnTo>
                    <a:pt x="12176" y="5938"/>
                  </a:lnTo>
                  <a:lnTo>
                    <a:pt x="2102" y="11775"/>
                  </a:lnTo>
                  <a:cubicBezTo>
                    <a:pt x="1887" y="11708"/>
                    <a:pt x="1666" y="11674"/>
                    <a:pt x="1447" y="11674"/>
                  </a:cubicBezTo>
                  <a:cubicBezTo>
                    <a:pt x="1122" y="11674"/>
                    <a:pt x="799" y="11750"/>
                    <a:pt x="501" y="11909"/>
                  </a:cubicBezTo>
                  <a:cubicBezTo>
                    <a:pt x="0" y="12076"/>
                    <a:pt x="0" y="12776"/>
                    <a:pt x="501" y="12943"/>
                  </a:cubicBezTo>
                  <a:cubicBezTo>
                    <a:pt x="784" y="13093"/>
                    <a:pt x="1101" y="13168"/>
                    <a:pt x="1418" y="13168"/>
                  </a:cubicBezTo>
                  <a:cubicBezTo>
                    <a:pt x="1735" y="13168"/>
                    <a:pt x="2052" y="13093"/>
                    <a:pt x="2335" y="12943"/>
                  </a:cubicBezTo>
                  <a:cubicBezTo>
                    <a:pt x="2769" y="12709"/>
                    <a:pt x="2836" y="12309"/>
                    <a:pt x="2502" y="12009"/>
                  </a:cubicBezTo>
                  <a:lnTo>
                    <a:pt x="12476" y="6272"/>
                  </a:lnTo>
                  <a:lnTo>
                    <a:pt x="12576" y="6205"/>
                  </a:lnTo>
                  <a:lnTo>
                    <a:pt x="12576" y="0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3649536" y="3161673"/>
              <a:ext cx="2479523" cy="1438082"/>
            </a:xfrm>
            <a:custGeom>
              <a:avLst/>
              <a:gdLst/>
              <a:ahLst/>
              <a:cxnLst/>
              <a:rect l="l" t="t" r="r" b="b"/>
              <a:pathLst>
                <a:path w="193940" h="112482" extrusionOk="0">
                  <a:moveTo>
                    <a:pt x="121387" y="17180"/>
                  </a:moveTo>
                  <a:lnTo>
                    <a:pt x="121387" y="23451"/>
                  </a:lnTo>
                  <a:lnTo>
                    <a:pt x="118785" y="24919"/>
                  </a:lnTo>
                  <a:lnTo>
                    <a:pt x="113382" y="21816"/>
                  </a:lnTo>
                  <a:lnTo>
                    <a:pt x="121387" y="17180"/>
                  </a:lnTo>
                  <a:close/>
                  <a:moveTo>
                    <a:pt x="91466" y="16513"/>
                  </a:moveTo>
                  <a:lnTo>
                    <a:pt x="99272" y="21049"/>
                  </a:lnTo>
                  <a:lnTo>
                    <a:pt x="111247" y="21049"/>
                  </a:lnTo>
                  <a:lnTo>
                    <a:pt x="112548" y="21783"/>
                  </a:lnTo>
                  <a:lnTo>
                    <a:pt x="104275" y="26587"/>
                  </a:lnTo>
                  <a:lnTo>
                    <a:pt x="97003" y="26587"/>
                  </a:lnTo>
                  <a:cubicBezTo>
                    <a:pt x="96937" y="26520"/>
                    <a:pt x="96870" y="26453"/>
                    <a:pt x="96803" y="26420"/>
                  </a:cubicBezTo>
                  <a:cubicBezTo>
                    <a:pt x="96511" y="26284"/>
                    <a:pt x="96197" y="26215"/>
                    <a:pt x="95879" y="26215"/>
                  </a:cubicBezTo>
                  <a:cubicBezTo>
                    <a:pt x="95653" y="26215"/>
                    <a:pt x="95424" y="26250"/>
                    <a:pt x="95202" y="26320"/>
                  </a:cubicBezTo>
                  <a:lnTo>
                    <a:pt x="84861" y="20349"/>
                  </a:lnTo>
                  <a:lnTo>
                    <a:pt x="91466" y="16513"/>
                  </a:lnTo>
                  <a:close/>
                  <a:moveTo>
                    <a:pt x="140234" y="7106"/>
                  </a:moveTo>
                  <a:lnTo>
                    <a:pt x="150775" y="13210"/>
                  </a:lnTo>
                  <a:cubicBezTo>
                    <a:pt x="150508" y="13410"/>
                    <a:pt x="150508" y="13777"/>
                    <a:pt x="150742" y="14011"/>
                  </a:cubicBezTo>
                  <a:lnTo>
                    <a:pt x="125323" y="28688"/>
                  </a:lnTo>
                  <a:lnTo>
                    <a:pt x="119186" y="25152"/>
                  </a:lnTo>
                  <a:lnTo>
                    <a:pt x="121688" y="23718"/>
                  </a:lnTo>
                  <a:lnTo>
                    <a:pt x="121788" y="23651"/>
                  </a:lnTo>
                  <a:lnTo>
                    <a:pt x="121788" y="16946"/>
                  </a:lnTo>
                  <a:lnTo>
                    <a:pt x="138833" y="7106"/>
                  </a:lnTo>
                  <a:cubicBezTo>
                    <a:pt x="139050" y="7189"/>
                    <a:pt x="139283" y="7231"/>
                    <a:pt x="139521" y="7231"/>
                  </a:cubicBezTo>
                  <a:cubicBezTo>
                    <a:pt x="139759" y="7231"/>
                    <a:pt x="140001" y="7189"/>
                    <a:pt x="140234" y="7106"/>
                  </a:cubicBezTo>
                  <a:close/>
                  <a:moveTo>
                    <a:pt x="112981" y="22050"/>
                  </a:moveTo>
                  <a:lnTo>
                    <a:pt x="118385" y="25152"/>
                  </a:lnTo>
                  <a:lnTo>
                    <a:pt x="110546" y="29689"/>
                  </a:lnTo>
                  <a:lnTo>
                    <a:pt x="105509" y="26753"/>
                  </a:lnTo>
                  <a:lnTo>
                    <a:pt x="105476" y="26720"/>
                  </a:lnTo>
                  <a:lnTo>
                    <a:pt x="104809" y="26720"/>
                  </a:lnTo>
                  <a:lnTo>
                    <a:pt x="112981" y="22050"/>
                  </a:lnTo>
                  <a:close/>
                  <a:moveTo>
                    <a:pt x="84428" y="20582"/>
                  </a:moveTo>
                  <a:lnTo>
                    <a:pt x="94802" y="26553"/>
                  </a:lnTo>
                  <a:cubicBezTo>
                    <a:pt x="94768" y="26620"/>
                    <a:pt x="94735" y="26653"/>
                    <a:pt x="94702" y="26687"/>
                  </a:cubicBezTo>
                  <a:lnTo>
                    <a:pt x="87396" y="30890"/>
                  </a:lnTo>
                  <a:lnTo>
                    <a:pt x="77189" y="25019"/>
                  </a:lnTo>
                  <a:lnTo>
                    <a:pt x="77189" y="24752"/>
                  </a:lnTo>
                  <a:lnTo>
                    <a:pt x="84428" y="20582"/>
                  </a:lnTo>
                  <a:close/>
                  <a:moveTo>
                    <a:pt x="77189" y="25519"/>
                  </a:moveTo>
                  <a:lnTo>
                    <a:pt x="86963" y="31157"/>
                  </a:lnTo>
                  <a:lnTo>
                    <a:pt x="83760" y="32991"/>
                  </a:lnTo>
                  <a:lnTo>
                    <a:pt x="77189" y="29222"/>
                  </a:lnTo>
                  <a:lnTo>
                    <a:pt x="77189" y="25519"/>
                  </a:lnTo>
                  <a:close/>
                  <a:moveTo>
                    <a:pt x="118785" y="25419"/>
                  </a:moveTo>
                  <a:lnTo>
                    <a:pt x="124890" y="28922"/>
                  </a:lnTo>
                  <a:lnTo>
                    <a:pt x="117051" y="33458"/>
                  </a:lnTo>
                  <a:lnTo>
                    <a:pt x="110947" y="29922"/>
                  </a:lnTo>
                  <a:lnTo>
                    <a:pt x="118785" y="25419"/>
                  </a:lnTo>
                  <a:close/>
                  <a:moveTo>
                    <a:pt x="82826" y="32958"/>
                  </a:moveTo>
                  <a:lnTo>
                    <a:pt x="83327" y="33225"/>
                  </a:lnTo>
                  <a:lnTo>
                    <a:pt x="82826" y="33525"/>
                  </a:lnTo>
                  <a:lnTo>
                    <a:pt x="82826" y="32958"/>
                  </a:lnTo>
                  <a:close/>
                  <a:moveTo>
                    <a:pt x="110513" y="30156"/>
                  </a:moveTo>
                  <a:lnTo>
                    <a:pt x="116651" y="33692"/>
                  </a:lnTo>
                  <a:lnTo>
                    <a:pt x="116217" y="33925"/>
                  </a:lnTo>
                  <a:lnTo>
                    <a:pt x="104675" y="33925"/>
                  </a:lnTo>
                  <a:lnTo>
                    <a:pt x="104342" y="33725"/>
                  </a:lnTo>
                  <a:lnTo>
                    <a:pt x="110513" y="30156"/>
                  </a:lnTo>
                  <a:close/>
                  <a:moveTo>
                    <a:pt x="125323" y="29155"/>
                  </a:moveTo>
                  <a:lnTo>
                    <a:pt x="131428" y="32691"/>
                  </a:lnTo>
                  <a:lnTo>
                    <a:pt x="124156" y="36894"/>
                  </a:lnTo>
                  <a:lnTo>
                    <a:pt x="123022" y="36894"/>
                  </a:lnTo>
                  <a:lnTo>
                    <a:pt x="117485" y="33692"/>
                  </a:lnTo>
                  <a:lnTo>
                    <a:pt x="125323" y="29155"/>
                  </a:lnTo>
                  <a:close/>
                  <a:moveTo>
                    <a:pt x="105343" y="27154"/>
                  </a:moveTo>
                  <a:lnTo>
                    <a:pt x="110113" y="29922"/>
                  </a:lnTo>
                  <a:lnTo>
                    <a:pt x="97904" y="36994"/>
                  </a:lnTo>
                  <a:lnTo>
                    <a:pt x="87797" y="31157"/>
                  </a:lnTo>
                  <a:lnTo>
                    <a:pt x="94668" y="27187"/>
                  </a:lnTo>
                  <a:cubicBezTo>
                    <a:pt x="94735" y="27320"/>
                    <a:pt x="94835" y="27421"/>
                    <a:pt x="94968" y="27487"/>
                  </a:cubicBezTo>
                  <a:cubicBezTo>
                    <a:pt x="95269" y="27637"/>
                    <a:pt x="95586" y="27712"/>
                    <a:pt x="95898" y="27712"/>
                  </a:cubicBezTo>
                  <a:cubicBezTo>
                    <a:pt x="96211" y="27712"/>
                    <a:pt x="96520" y="27637"/>
                    <a:pt x="96803" y="27487"/>
                  </a:cubicBezTo>
                  <a:cubicBezTo>
                    <a:pt x="96937" y="27421"/>
                    <a:pt x="97070" y="27320"/>
                    <a:pt x="97137" y="27154"/>
                  </a:cubicBezTo>
                  <a:close/>
                  <a:moveTo>
                    <a:pt x="131828" y="32924"/>
                  </a:moveTo>
                  <a:lnTo>
                    <a:pt x="138700" y="36894"/>
                  </a:lnTo>
                  <a:lnTo>
                    <a:pt x="132195" y="36894"/>
                  </a:lnTo>
                  <a:lnTo>
                    <a:pt x="131861" y="37094"/>
                  </a:lnTo>
                  <a:lnTo>
                    <a:pt x="131528" y="36894"/>
                  </a:lnTo>
                  <a:lnTo>
                    <a:pt x="124990" y="36894"/>
                  </a:lnTo>
                  <a:lnTo>
                    <a:pt x="131828" y="32924"/>
                  </a:lnTo>
                  <a:close/>
                  <a:moveTo>
                    <a:pt x="70885" y="33825"/>
                  </a:moveTo>
                  <a:lnTo>
                    <a:pt x="73787" y="35493"/>
                  </a:lnTo>
                  <a:lnTo>
                    <a:pt x="67949" y="38895"/>
                  </a:lnTo>
                  <a:lnTo>
                    <a:pt x="65047" y="37228"/>
                  </a:lnTo>
                  <a:lnTo>
                    <a:pt x="70885" y="33825"/>
                  </a:lnTo>
                  <a:close/>
                  <a:moveTo>
                    <a:pt x="87396" y="31390"/>
                  </a:moveTo>
                  <a:lnTo>
                    <a:pt x="97504" y="37228"/>
                  </a:lnTo>
                  <a:lnTo>
                    <a:pt x="94268" y="39096"/>
                  </a:lnTo>
                  <a:lnTo>
                    <a:pt x="84161" y="33258"/>
                  </a:lnTo>
                  <a:lnTo>
                    <a:pt x="87396" y="31390"/>
                  </a:lnTo>
                  <a:close/>
                  <a:moveTo>
                    <a:pt x="77189" y="29689"/>
                  </a:moveTo>
                  <a:lnTo>
                    <a:pt x="82426" y="32691"/>
                  </a:lnTo>
                  <a:lnTo>
                    <a:pt x="82426" y="33758"/>
                  </a:lnTo>
                  <a:lnTo>
                    <a:pt x="70751" y="40497"/>
                  </a:lnTo>
                  <a:lnTo>
                    <a:pt x="68383" y="39129"/>
                  </a:lnTo>
                  <a:lnTo>
                    <a:pt x="74654" y="35526"/>
                  </a:lnTo>
                  <a:lnTo>
                    <a:pt x="71318" y="33592"/>
                  </a:lnTo>
                  <a:lnTo>
                    <a:pt x="77089" y="30256"/>
                  </a:lnTo>
                  <a:lnTo>
                    <a:pt x="77189" y="30189"/>
                  </a:lnTo>
                  <a:lnTo>
                    <a:pt x="77189" y="29689"/>
                  </a:lnTo>
                  <a:close/>
                  <a:moveTo>
                    <a:pt x="117051" y="33925"/>
                  </a:moveTo>
                  <a:lnTo>
                    <a:pt x="122855" y="37261"/>
                  </a:lnTo>
                  <a:lnTo>
                    <a:pt x="122888" y="37294"/>
                  </a:lnTo>
                  <a:lnTo>
                    <a:pt x="123455" y="37294"/>
                  </a:lnTo>
                  <a:lnTo>
                    <a:pt x="117018" y="41030"/>
                  </a:lnTo>
                  <a:lnTo>
                    <a:pt x="105409" y="34359"/>
                  </a:lnTo>
                  <a:lnTo>
                    <a:pt x="116350" y="34359"/>
                  </a:lnTo>
                  <a:lnTo>
                    <a:pt x="117051" y="33925"/>
                  </a:lnTo>
                  <a:close/>
                  <a:moveTo>
                    <a:pt x="104609" y="34359"/>
                  </a:moveTo>
                  <a:lnTo>
                    <a:pt x="116617" y="41264"/>
                  </a:lnTo>
                  <a:lnTo>
                    <a:pt x="116184" y="41531"/>
                  </a:lnTo>
                  <a:lnTo>
                    <a:pt x="105776" y="41531"/>
                  </a:lnTo>
                  <a:lnTo>
                    <a:pt x="98338" y="37228"/>
                  </a:lnTo>
                  <a:lnTo>
                    <a:pt x="103341" y="34359"/>
                  </a:lnTo>
                  <a:close/>
                  <a:moveTo>
                    <a:pt x="97904" y="37461"/>
                  </a:moveTo>
                  <a:lnTo>
                    <a:pt x="104909" y="41531"/>
                  </a:lnTo>
                  <a:lnTo>
                    <a:pt x="99972" y="41531"/>
                  </a:lnTo>
                  <a:lnTo>
                    <a:pt x="99238" y="41931"/>
                  </a:lnTo>
                  <a:lnTo>
                    <a:pt x="94702" y="39329"/>
                  </a:lnTo>
                  <a:lnTo>
                    <a:pt x="97904" y="37461"/>
                  </a:lnTo>
                  <a:close/>
                  <a:moveTo>
                    <a:pt x="83760" y="33492"/>
                  </a:moveTo>
                  <a:lnTo>
                    <a:pt x="93834" y="39329"/>
                  </a:lnTo>
                  <a:lnTo>
                    <a:pt x="88364" y="42498"/>
                  </a:lnTo>
                  <a:lnTo>
                    <a:pt x="82826" y="39296"/>
                  </a:lnTo>
                  <a:lnTo>
                    <a:pt x="82826" y="34025"/>
                  </a:lnTo>
                  <a:lnTo>
                    <a:pt x="83760" y="33492"/>
                  </a:lnTo>
                  <a:close/>
                  <a:moveTo>
                    <a:pt x="131361" y="37294"/>
                  </a:moveTo>
                  <a:lnTo>
                    <a:pt x="131428" y="37328"/>
                  </a:lnTo>
                  <a:lnTo>
                    <a:pt x="120987" y="43332"/>
                  </a:lnTo>
                  <a:lnTo>
                    <a:pt x="117418" y="41264"/>
                  </a:lnTo>
                  <a:lnTo>
                    <a:pt x="124289" y="37294"/>
                  </a:lnTo>
                  <a:close/>
                  <a:moveTo>
                    <a:pt x="139400" y="37328"/>
                  </a:moveTo>
                  <a:lnTo>
                    <a:pt x="146272" y="41264"/>
                  </a:lnTo>
                  <a:lnTo>
                    <a:pt x="142669" y="43365"/>
                  </a:lnTo>
                  <a:lnTo>
                    <a:pt x="132262" y="37361"/>
                  </a:lnTo>
                  <a:lnTo>
                    <a:pt x="132295" y="37328"/>
                  </a:lnTo>
                  <a:close/>
                  <a:moveTo>
                    <a:pt x="131895" y="37561"/>
                  </a:moveTo>
                  <a:lnTo>
                    <a:pt x="142302" y="43599"/>
                  </a:lnTo>
                  <a:lnTo>
                    <a:pt x="141869" y="43832"/>
                  </a:lnTo>
                  <a:cubicBezTo>
                    <a:pt x="140270" y="43774"/>
                    <a:pt x="137571" y="43717"/>
                    <a:pt x="135350" y="43717"/>
                  </a:cubicBezTo>
                  <a:cubicBezTo>
                    <a:pt x="133724" y="43717"/>
                    <a:pt x="132355" y="43748"/>
                    <a:pt x="131861" y="43832"/>
                  </a:cubicBezTo>
                  <a:cubicBezTo>
                    <a:pt x="131403" y="43754"/>
                    <a:pt x="130190" y="43727"/>
                    <a:pt x="128718" y="43727"/>
                  </a:cubicBezTo>
                  <a:cubicBezTo>
                    <a:pt x="126438" y="43727"/>
                    <a:pt x="123537" y="43792"/>
                    <a:pt x="121854" y="43832"/>
                  </a:cubicBezTo>
                  <a:lnTo>
                    <a:pt x="121454" y="43599"/>
                  </a:lnTo>
                  <a:lnTo>
                    <a:pt x="131895" y="37561"/>
                  </a:lnTo>
                  <a:close/>
                  <a:moveTo>
                    <a:pt x="67949" y="39362"/>
                  </a:moveTo>
                  <a:lnTo>
                    <a:pt x="70318" y="40730"/>
                  </a:lnTo>
                  <a:lnTo>
                    <a:pt x="62579" y="45200"/>
                  </a:lnTo>
                  <a:lnTo>
                    <a:pt x="60844" y="44199"/>
                  </a:lnTo>
                  <a:cubicBezTo>
                    <a:pt x="61078" y="43999"/>
                    <a:pt x="61111" y="43665"/>
                    <a:pt x="60877" y="43465"/>
                  </a:cubicBezTo>
                  <a:lnTo>
                    <a:pt x="67949" y="39362"/>
                  </a:lnTo>
                  <a:close/>
                  <a:moveTo>
                    <a:pt x="180863" y="32958"/>
                  </a:moveTo>
                  <a:lnTo>
                    <a:pt x="180863" y="39296"/>
                  </a:lnTo>
                  <a:lnTo>
                    <a:pt x="170389" y="45333"/>
                  </a:lnTo>
                  <a:lnTo>
                    <a:pt x="164885" y="42164"/>
                  </a:lnTo>
                  <a:lnTo>
                    <a:pt x="180863" y="32958"/>
                  </a:lnTo>
                  <a:close/>
                  <a:moveTo>
                    <a:pt x="94268" y="39563"/>
                  </a:moveTo>
                  <a:lnTo>
                    <a:pt x="98805" y="42164"/>
                  </a:lnTo>
                  <a:lnTo>
                    <a:pt x="93334" y="45367"/>
                  </a:lnTo>
                  <a:lnTo>
                    <a:pt x="88797" y="42731"/>
                  </a:lnTo>
                  <a:lnTo>
                    <a:pt x="94268" y="39563"/>
                  </a:lnTo>
                  <a:close/>
                  <a:moveTo>
                    <a:pt x="117018" y="41497"/>
                  </a:moveTo>
                  <a:lnTo>
                    <a:pt x="120587" y="43599"/>
                  </a:lnTo>
                  <a:lnTo>
                    <a:pt x="114983" y="46834"/>
                  </a:lnTo>
                  <a:lnTo>
                    <a:pt x="106477" y="41931"/>
                  </a:lnTo>
                  <a:lnTo>
                    <a:pt x="116284" y="41931"/>
                  </a:lnTo>
                  <a:lnTo>
                    <a:pt x="117018" y="41497"/>
                  </a:lnTo>
                  <a:close/>
                  <a:moveTo>
                    <a:pt x="82393" y="34259"/>
                  </a:moveTo>
                  <a:lnTo>
                    <a:pt x="82393" y="39529"/>
                  </a:lnTo>
                  <a:lnTo>
                    <a:pt x="87930" y="42731"/>
                  </a:lnTo>
                  <a:lnTo>
                    <a:pt x="80425" y="47035"/>
                  </a:lnTo>
                  <a:lnTo>
                    <a:pt x="80425" y="46134"/>
                  </a:lnTo>
                  <a:lnTo>
                    <a:pt x="71118" y="40763"/>
                  </a:lnTo>
                  <a:lnTo>
                    <a:pt x="82393" y="34259"/>
                  </a:lnTo>
                  <a:close/>
                  <a:moveTo>
                    <a:pt x="90298" y="44066"/>
                  </a:moveTo>
                  <a:lnTo>
                    <a:pt x="92900" y="45600"/>
                  </a:lnTo>
                  <a:lnTo>
                    <a:pt x="90298" y="47101"/>
                  </a:lnTo>
                  <a:lnTo>
                    <a:pt x="90298" y="44066"/>
                  </a:lnTo>
                  <a:close/>
                  <a:moveTo>
                    <a:pt x="173424" y="44066"/>
                  </a:moveTo>
                  <a:lnTo>
                    <a:pt x="173424" y="47101"/>
                  </a:lnTo>
                  <a:lnTo>
                    <a:pt x="170789" y="45567"/>
                  </a:lnTo>
                  <a:lnTo>
                    <a:pt x="173424" y="44066"/>
                  </a:lnTo>
                  <a:close/>
                  <a:moveTo>
                    <a:pt x="105643" y="41931"/>
                  </a:moveTo>
                  <a:lnTo>
                    <a:pt x="114549" y="47068"/>
                  </a:lnTo>
                  <a:lnTo>
                    <a:pt x="111313" y="48936"/>
                  </a:lnTo>
                  <a:lnTo>
                    <a:pt x="99638" y="42164"/>
                  </a:lnTo>
                  <a:lnTo>
                    <a:pt x="100072" y="41931"/>
                  </a:lnTo>
                  <a:close/>
                  <a:moveTo>
                    <a:pt x="121020" y="43832"/>
                  </a:moveTo>
                  <a:lnTo>
                    <a:pt x="121654" y="44199"/>
                  </a:lnTo>
                  <a:lnTo>
                    <a:pt x="121721" y="44233"/>
                  </a:lnTo>
                  <a:lnTo>
                    <a:pt x="121788" y="44233"/>
                  </a:lnTo>
                  <a:cubicBezTo>
                    <a:pt x="123951" y="44160"/>
                    <a:pt x="126947" y="44106"/>
                    <a:pt x="129101" y="44106"/>
                  </a:cubicBezTo>
                  <a:cubicBezTo>
                    <a:pt x="129935" y="44106"/>
                    <a:pt x="130643" y="44114"/>
                    <a:pt x="131128" y="44132"/>
                  </a:cubicBezTo>
                  <a:lnTo>
                    <a:pt x="120720" y="50137"/>
                  </a:lnTo>
                  <a:lnTo>
                    <a:pt x="115383" y="47068"/>
                  </a:lnTo>
                  <a:lnTo>
                    <a:pt x="121020" y="43832"/>
                  </a:lnTo>
                  <a:close/>
                  <a:moveTo>
                    <a:pt x="70718" y="40964"/>
                  </a:moveTo>
                  <a:lnTo>
                    <a:pt x="80058" y="46367"/>
                  </a:lnTo>
                  <a:lnTo>
                    <a:pt x="80058" y="47268"/>
                  </a:lnTo>
                  <a:lnTo>
                    <a:pt x="73120" y="51271"/>
                  </a:lnTo>
                  <a:lnTo>
                    <a:pt x="63012" y="45433"/>
                  </a:lnTo>
                  <a:lnTo>
                    <a:pt x="70718" y="40964"/>
                  </a:lnTo>
                  <a:close/>
                  <a:moveTo>
                    <a:pt x="88397" y="42932"/>
                  </a:moveTo>
                  <a:lnTo>
                    <a:pt x="89865" y="43799"/>
                  </a:lnTo>
                  <a:lnTo>
                    <a:pt x="89865" y="47368"/>
                  </a:lnTo>
                  <a:lnTo>
                    <a:pt x="82193" y="51771"/>
                  </a:lnTo>
                  <a:lnTo>
                    <a:pt x="80491" y="50804"/>
                  </a:lnTo>
                  <a:lnTo>
                    <a:pt x="80458" y="47535"/>
                  </a:lnTo>
                  <a:lnTo>
                    <a:pt x="88397" y="42932"/>
                  </a:lnTo>
                  <a:close/>
                  <a:moveTo>
                    <a:pt x="114983" y="47335"/>
                  </a:moveTo>
                  <a:lnTo>
                    <a:pt x="120320" y="50404"/>
                  </a:lnTo>
                  <a:lnTo>
                    <a:pt x="117084" y="52272"/>
                  </a:lnTo>
                  <a:lnTo>
                    <a:pt x="111747" y="49169"/>
                  </a:lnTo>
                  <a:lnTo>
                    <a:pt x="114983" y="47335"/>
                  </a:lnTo>
                  <a:close/>
                  <a:moveTo>
                    <a:pt x="99238" y="42431"/>
                  </a:moveTo>
                  <a:lnTo>
                    <a:pt x="110913" y="49169"/>
                  </a:lnTo>
                  <a:lnTo>
                    <a:pt x="105443" y="52338"/>
                  </a:lnTo>
                  <a:lnTo>
                    <a:pt x="93734" y="45600"/>
                  </a:lnTo>
                  <a:lnTo>
                    <a:pt x="99238" y="42431"/>
                  </a:lnTo>
                  <a:close/>
                  <a:moveTo>
                    <a:pt x="80058" y="47768"/>
                  </a:moveTo>
                  <a:lnTo>
                    <a:pt x="80058" y="51037"/>
                  </a:lnTo>
                  <a:lnTo>
                    <a:pt x="81759" y="52005"/>
                  </a:lnTo>
                  <a:lnTo>
                    <a:pt x="78056" y="54140"/>
                  </a:lnTo>
                  <a:lnTo>
                    <a:pt x="73520" y="51538"/>
                  </a:lnTo>
                  <a:lnTo>
                    <a:pt x="80058" y="47768"/>
                  </a:lnTo>
                  <a:close/>
                  <a:moveTo>
                    <a:pt x="93301" y="45834"/>
                  </a:moveTo>
                  <a:lnTo>
                    <a:pt x="105009" y="52572"/>
                  </a:lnTo>
                  <a:lnTo>
                    <a:pt x="100005" y="55441"/>
                  </a:lnTo>
                  <a:lnTo>
                    <a:pt x="91099" y="50270"/>
                  </a:lnTo>
                  <a:cubicBezTo>
                    <a:pt x="91399" y="50003"/>
                    <a:pt x="91333" y="49603"/>
                    <a:pt x="90899" y="49370"/>
                  </a:cubicBezTo>
                  <a:cubicBezTo>
                    <a:pt x="90699" y="49269"/>
                    <a:pt x="90465" y="49203"/>
                    <a:pt x="90265" y="49169"/>
                  </a:cubicBezTo>
                  <a:lnTo>
                    <a:pt x="90265" y="47602"/>
                  </a:lnTo>
                  <a:lnTo>
                    <a:pt x="93301" y="45834"/>
                  </a:lnTo>
                  <a:close/>
                  <a:moveTo>
                    <a:pt x="131361" y="50637"/>
                  </a:moveTo>
                  <a:lnTo>
                    <a:pt x="117952" y="58376"/>
                  </a:lnTo>
                  <a:lnTo>
                    <a:pt x="117952" y="52739"/>
                  </a:lnTo>
                  <a:lnTo>
                    <a:pt x="117518" y="52472"/>
                  </a:lnTo>
                  <a:lnTo>
                    <a:pt x="120720" y="50637"/>
                  </a:lnTo>
                  <a:close/>
                  <a:moveTo>
                    <a:pt x="89865" y="47835"/>
                  </a:moveTo>
                  <a:lnTo>
                    <a:pt x="89865" y="49169"/>
                  </a:lnTo>
                  <a:cubicBezTo>
                    <a:pt x="89565" y="49169"/>
                    <a:pt x="89298" y="49236"/>
                    <a:pt x="89064" y="49370"/>
                  </a:cubicBezTo>
                  <a:cubicBezTo>
                    <a:pt x="88564" y="49536"/>
                    <a:pt x="88564" y="50270"/>
                    <a:pt x="89064" y="50437"/>
                  </a:cubicBezTo>
                  <a:cubicBezTo>
                    <a:pt x="89356" y="50573"/>
                    <a:pt x="89671" y="50641"/>
                    <a:pt x="89988" y="50641"/>
                  </a:cubicBezTo>
                  <a:cubicBezTo>
                    <a:pt x="90215" y="50641"/>
                    <a:pt x="90443" y="50607"/>
                    <a:pt x="90665" y="50537"/>
                  </a:cubicBezTo>
                  <a:lnTo>
                    <a:pt x="99638" y="55707"/>
                  </a:lnTo>
                  <a:lnTo>
                    <a:pt x="94301" y="58776"/>
                  </a:lnTo>
                  <a:lnTo>
                    <a:pt x="82593" y="52005"/>
                  </a:lnTo>
                  <a:lnTo>
                    <a:pt x="89865" y="47835"/>
                  </a:lnTo>
                  <a:close/>
                  <a:moveTo>
                    <a:pt x="111380" y="49436"/>
                  </a:moveTo>
                  <a:lnTo>
                    <a:pt x="116684" y="52505"/>
                  </a:lnTo>
                  <a:lnTo>
                    <a:pt x="105810" y="58776"/>
                  </a:lnTo>
                  <a:lnTo>
                    <a:pt x="100472" y="55707"/>
                  </a:lnTo>
                  <a:lnTo>
                    <a:pt x="105443" y="52839"/>
                  </a:lnTo>
                  <a:lnTo>
                    <a:pt x="107844" y="54206"/>
                  </a:lnTo>
                  <a:lnTo>
                    <a:pt x="108044" y="53839"/>
                  </a:lnTo>
                  <a:lnTo>
                    <a:pt x="105876" y="52572"/>
                  </a:lnTo>
                  <a:lnTo>
                    <a:pt x="111380" y="49436"/>
                  </a:lnTo>
                  <a:close/>
                  <a:moveTo>
                    <a:pt x="82193" y="52272"/>
                  </a:moveTo>
                  <a:lnTo>
                    <a:pt x="93868" y="59043"/>
                  </a:lnTo>
                  <a:lnTo>
                    <a:pt x="90198" y="61145"/>
                  </a:lnTo>
                  <a:lnTo>
                    <a:pt x="78490" y="54373"/>
                  </a:lnTo>
                  <a:lnTo>
                    <a:pt x="82193" y="52272"/>
                  </a:lnTo>
                  <a:close/>
                  <a:moveTo>
                    <a:pt x="117084" y="52739"/>
                  </a:moveTo>
                  <a:lnTo>
                    <a:pt x="117518" y="53005"/>
                  </a:lnTo>
                  <a:lnTo>
                    <a:pt x="117518" y="58543"/>
                  </a:lnTo>
                  <a:cubicBezTo>
                    <a:pt x="117284" y="58576"/>
                    <a:pt x="117051" y="58643"/>
                    <a:pt x="116817" y="58743"/>
                  </a:cubicBezTo>
                  <a:cubicBezTo>
                    <a:pt x="116617" y="58843"/>
                    <a:pt x="116484" y="59043"/>
                    <a:pt x="116450" y="59243"/>
                  </a:cubicBezTo>
                  <a:lnTo>
                    <a:pt x="111547" y="62079"/>
                  </a:lnTo>
                  <a:lnTo>
                    <a:pt x="106210" y="59043"/>
                  </a:lnTo>
                  <a:lnTo>
                    <a:pt x="117084" y="52739"/>
                  </a:lnTo>
                  <a:close/>
                  <a:moveTo>
                    <a:pt x="100039" y="55941"/>
                  </a:moveTo>
                  <a:lnTo>
                    <a:pt x="105376" y="59043"/>
                  </a:lnTo>
                  <a:lnTo>
                    <a:pt x="100039" y="62112"/>
                  </a:lnTo>
                  <a:lnTo>
                    <a:pt x="94702" y="59043"/>
                  </a:lnTo>
                  <a:lnTo>
                    <a:pt x="100039" y="55941"/>
                  </a:lnTo>
                  <a:close/>
                  <a:moveTo>
                    <a:pt x="94301" y="59243"/>
                  </a:moveTo>
                  <a:lnTo>
                    <a:pt x="99638" y="62346"/>
                  </a:lnTo>
                  <a:lnTo>
                    <a:pt x="95936" y="64447"/>
                  </a:lnTo>
                  <a:lnTo>
                    <a:pt x="90599" y="61378"/>
                  </a:lnTo>
                  <a:lnTo>
                    <a:pt x="94301" y="59243"/>
                  </a:lnTo>
                  <a:close/>
                  <a:moveTo>
                    <a:pt x="105776" y="59243"/>
                  </a:moveTo>
                  <a:lnTo>
                    <a:pt x="111147" y="62346"/>
                  </a:lnTo>
                  <a:lnTo>
                    <a:pt x="105776" y="65414"/>
                  </a:lnTo>
                  <a:lnTo>
                    <a:pt x="100439" y="62346"/>
                  </a:lnTo>
                  <a:lnTo>
                    <a:pt x="105776" y="59243"/>
                  </a:lnTo>
                  <a:close/>
                  <a:moveTo>
                    <a:pt x="100039" y="62579"/>
                  </a:moveTo>
                  <a:lnTo>
                    <a:pt x="105376" y="65648"/>
                  </a:lnTo>
                  <a:lnTo>
                    <a:pt x="101673" y="67783"/>
                  </a:lnTo>
                  <a:lnTo>
                    <a:pt x="96336" y="64714"/>
                  </a:lnTo>
                  <a:lnTo>
                    <a:pt x="100039" y="62579"/>
                  </a:lnTo>
                  <a:close/>
                  <a:moveTo>
                    <a:pt x="78056" y="54640"/>
                  </a:moveTo>
                  <a:lnTo>
                    <a:pt x="89765" y="61378"/>
                  </a:lnTo>
                  <a:lnTo>
                    <a:pt x="49436" y="84695"/>
                  </a:lnTo>
                  <a:lnTo>
                    <a:pt x="49303" y="84728"/>
                  </a:lnTo>
                  <a:lnTo>
                    <a:pt x="49303" y="89398"/>
                  </a:lnTo>
                  <a:lnTo>
                    <a:pt x="37828" y="96036"/>
                  </a:lnTo>
                  <a:cubicBezTo>
                    <a:pt x="37583" y="95942"/>
                    <a:pt x="37339" y="95901"/>
                    <a:pt x="37095" y="95901"/>
                  </a:cubicBezTo>
                  <a:cubicBezTo>
                    <a:pt x="36905" y="95901"/>
                    <a:pt x="36716" y="95926"/>
                    <a:pt x="36527" y="95970"/>
                  </a:cubicBezTo>
                  <a:lnTo>
                    <a:pt x="29488" y="91933"/>
                  </a:lnTo>
                  <a:lnTo>
                    <a:pt x="71652" y="67583"/>
                  </a:lnTo>
                  <a:lnTo>
                    <a:pt x="71752" y="67516"/>
                  </a:lnTo>
                  <a:lnTo>
                    <a:pt x="71752" y="58276"/>
                  </a:lnTo>
                  <a:lnTo>
                    <a:pt x="78056" y="54640"/>
                  </a:lnTo>
                  <a:close/>
                  <a:moveTo>
                    <a:pt x="95936" y="64947"/>
                  </a:moveTo>
                  <a:lnTo>
                    <a:pt x="101273" y="68050"/>
                  </a:lnTo>
                  <a:lnTo>
                    <a:pt x="86896" y="76322"/>
                  </a:lnTo>
                  <a:lnTo>
                    <a:pt x="86796" y="76389"/>
                  </a:lnTo>
                  <a:lnTo>
                    <a:pt x="86796" y="82793"/>
                  </a:lnTo>
                  <a:lnTo>
                    <a:pt x="52105" y="102808"/>
                  </a:lnTo>
                  <a:lnTo>
                    <a:pt x="52105" y="96503"/>
                  </a:lnTo>
                  <a:lnTo>
                    <a:pt x="77289" y="81960"/>
                  </a:lnTo>
                  <a:lnTo>
                    <a:pt x="77089" y="81593"/>
                  </a:lnTo>
                  <a:lnTo>
                    <a:pt x="59510" y="91733"/>
                  </a:lnTo>
                  <a:lnTo>
                    <a:pt x="59510" y="85996"/>
                  </a:lnTo>
                  <a:lnTo>
                    <a:pt x="95936" y="64947"/>
                  </a:lnTo>
                  <a:close/>
                  <a:moveTo>
                    <a:pt x="96570" y="1"/>
                  </a:moveTo>
                  <a:lnTo>
                    <a:pt x="96570" y="6405"/>
                  </a:lnTo>
                  <a:lnTo>
                    <a:pt x="30789" y="44366"/>
                  </a:lnTo>
                  <a:lnTo>
                    <a:pt x="17747" y="44366"/>
                  </a:lnTo>
                  <a:lnTo>
                    <a:pt x="34" y="54607"/>
                  </a:lnTo>
                  <a:cubicBezTo>
                    <a:pt x="34" y="54773"/>
                    <a:pt x="34" y="54940"/>
                    <a:pt x="1" y="55107"/>
                  </a:cubicBezTo>
                  <a:lnTo>
                    <a:pt x="17847" y="44800"/>
                  </a:lnTo>
                  <a:lnTo>
                    <a:pt x="30089" y="44800"/>
                  </a:lnTo>
                  <a:lnTo>
                    <a:pt x="12410" y="54974"/>
                  </a:lnTo>
                  <a:lnTo>
                    <a:pt x="12309" y="55040"/>
                  </a:lnTo>
                  <a:lnTo>
                    <a:pt x="12309" y="61778"/>
                  </a:lnTo>
                  <a:lnTo>
                    <a:pt x="1902" y="67783"/>
                  </a:lnTo>
                  <a:lnTo>
                    <a:pt x="2035" y="68216"/>
                  </a:lnTo>
                  <a:lnTo>
                    <a:pt x="29822" y="52138"/>
                  </a:lnTo>
                  <a:lnTo>
                    <a:pt x="39229" y="52138"/>
                  </a:lnTo>
                  <a:lnTo>
                    <a:pt x="64613" y="37461"/>
                  </a:lnTo>
                  <a:lnTo>
                    <a:pt x="67549" y="39129"/>
                  </a:lnTo>
                  <a:lnTo>
                    <a:pt x="60511" y="43198"/>
                  </a:lnTo>
                  <a:cubicBezTo>
                    <a:pt x="60263" y="43106"/>
                    <a:pt x="60001" y="43056"/>
                    <a:pt x="59738" y="43056"/>
                  </a:cubicBezTo>
                  <a:cubicBezTo>
                    <a:pt x="59434" y="43056"/>
                    <a:pt x="59129" y="43122"/>
                    <a:pt x="58843" y="43265"/>
                  </a:cubicBezTo>
                  <a:cubicBezTo>
                    <a:pt x="58342" y="43432"/>
                    <a:pt x="58342" y="44166"/>
                    <a:pt x="58843" y="44333"/>
                  </a:cubicBezTo>
                  <a:cubicBezTo>
                    <a:pt x="59135" y="44469"/>
                    <a:pt x="59449" y="44537"/>
                    <a:pt x="59767" y="44537"/>
                  </a:cubicBezTo>
                  <a:cubicBezTo>
                    <a:pt x="59993" y="44537"/>
                    <a:pt x="60221" y="44502"/>
                    <a:pt x="60444" y="44433"/>
                  </a:cubicBezTo>
                  <a:lnTo>
                    <a:pt x="62212" y="45433"/>
                  </a:lnTo>
                  <a:lnTo>
                    <a:pt x="57041" y="48436"/>
                  </a:lnTo>
                  <a:lnTo>
                    <a:pt x="56941" y="48502"/>
                  </a:lnTo>
                  <a:lnTo>
                    <a:pt x="56941" y="53939"/>
                  </a:lnTo>
                  <a:lnTo>
                    <a:pt x="28288" y="70485"/>
                  </a:lnTo>
                  <a:lnTo>
                    <a:pt x="28187" y="70551"/>
                  </a:lnTo>
                  <a:lnTo>
                    <a:pt x="28187" y="78590"/>
                  </a:lnTo>
                  <a:lnTo>
                    <a:pt x="21750" y="82293"/>
                  </a:lnTo>
                  <a:cubicBezTo>
                    <a:pt x="21534" y="82226"/>
                    <a:pt x="21314" y="82191"/>
                    <a:pt x="21094" y="82191"/>
                  </a:cubicBezTo>
                  <a:cubicBezTo>
                    <a:pt x="20769" y="82191"/>
                    <a:pt x="20447" y="82267"/>
                    <a:pt x="20148" y="82427"/>
                  </a:cubicBezTo>
                  <a:cubicBezTo>
                    <a:pt x="20015" y="82493"/>
                    <a:pt x="19915" y="82593"/>
                    <a:pt x="19848" y="82727"/>
                  </a:cubicBezTo>
                  <a:lnTo>
                    <a:pt x="11009" y="82727"/>
                  </a:lnTo>
                  <a:cubicBezTo>
                    <a:pt x="11142" y="82860"/>
                    <a:pt x="11275" y="83027"/>
                    <a:pt x="11409" y="83160"/>
                  </a:cubicBezTo>
                  <a:lnTo>
                    <a:pt x="19815" y="83160"/>
                  </a:lnTo>
                  <a:cubicBezTo>
                    <a:pt x="19848" y="83227"/>
                    <a:pt x="19882" y="83294"/>
                    <a:pt x="19948" y="83327"/>
                  </a:cubicBezTo>
                  <a:lnTo>
                    <a:pt x="14644" y="86396"/>
                  </a:lnTo>
                  <a:lnTo>
                    <a:pt x="14978" y="86696"/>
                  </a:lnTo>
                  <a:lnTo>
                    <a:pt x="20382" y="83561"/>
                  </a:lnTo>
                  <a:cubicBezTo>
                    <a:pt x="20611" y="83646"/>
                    <a:pt x="20845" y="83689"/>
                    <a:pt x="21079" y="83689"/>
                  </a:cubicBezTo>
                  <a:cubicBezTo>
                    <a:pt x="21389" y="83689"/>
                    <a:pt x="21697" y="83613"/>
                    <a:pt x="21983" y="83461"/>
                  </a:cubicBezTo>
                  <a:cubicBezTo>
                    <a:pt x="22417" y="83227"/>
                    <a:pt x="22483" y="82827"/>
                    <a:pt x="22183" y="82560"/>
                  </a:cubicBezTo>
                  <a:lnTo>
                    <a:pt x="28521" y="78891"/>
                  </a:lnTo>
                  <a:lnTo>
                    <a:pt x="28621" y="78824"/>
                  </a:lnTo>
                  <a:lnTo>
                    <a:pt x="28621" y="70785"/>
                  </a:lnTo>
                  <a:lnTo>
                    <a:pt x="57208" y="54273"/>
                  </a:lnTo>
                  <a:lnTo>
                    <a:pt x="57342" y="54206"/>
                  </a:lnTo>
                  <a:lnTo>
                    <a:pt x="57342" y="48736"/>
                  </a:lnTo>
                  <a:lnTo>
                    <a:pt x="62579" y="45700"/>
                  </a:lnTo>
                  <a:lnTo>
                    <a:pt x="72686" y="51538"/>
                  </a:lnTo>
                  <a:lnTo>
                    <a:pt x="37261" y="71986"/>
                  </a:lnTo>
                  <a:lnTo>
                    <a:pt x="37161" y="72052"/>
                  </a:lnTo>
                  <a:lnTo>
                    <a:pt x="37161" y="80892"/>
                  </a:lnTo>
                  <a:lnTo>
                    <a:pt x="19915" y="90833"/>
                  </a:lnTo>
                  <a:lnTo>
                    <a:pt x="20282" y="91099"/>
                  </a:lnTo>
                  <a:lnTo>
                    <a:pt x="37427" y="81192"/>
                  </a:lnTo>
                  <a:lnTo>
                    <a:pt x="37561" y="81126"/>
                  </a:lnTo>
                  <a:lnTo>
                    <a:pt x="37561" y="72319"/>
                  </a:lnTo>
                  <a:lnTo>
                    <a:pt x="73120" y="51771"/>
                  </a:lnTo>
                  <a:lnTo>
                    <a:pt x="77656" y="54373"/>
                  </a:lnTo>
                  <a:lnTo>
                    <a:pt x="71418" y="57976"/>
                  </a:lnTo>
                  <a:lnTo>
                    <a:pt x="71318" y="58042"/>
                  </a:lnTo>
                  <a:lnTo>
                    <a:pt x="71318" y="67282"/>
                  </a:lnTo>
                  <a:lnTo>
                    <a:pt x="28654" y="91933"/>
                  </a:lnTo>
                  <a:lnTo>
                    <a:pt x="36060" y="96203"/>
                  </a:lnTo>
                  <a:cubicBezTo>
                    <a:pt x="35726" y="96370"/>
                    <a:pt x="35693" y="96870"/>
                    <a:pt x="36026" y="97070"/>
                  </a:cubicBezTo>
                  <a:lnTo>
                    <a:pt x="32857" y="98905"/>
                  </a:lnTo>
                  <a:lnTo>
                    <a:pt x="33291" y="99105"/>
                  </a:lnTo>
                  <a:lnTo>
                    <a:pt x="36460" y="97304"/>
                  </a:lnTo>
                  <a:cubicBezTo>
                    <a:pt x="36670" y="97364"/>
                    <a:pt x="36880" y="97397"/>
                    <a:pt x="37090" y="97397"/>
                  </a:cubicBezTo>
                  <a:cubicBezTo>
                    <a:pt x="37347" y="97397"/>
                    <a:pt x="37604" y="97347"/>
                    <a:pt x="37861" y="97237"/>
                  </a:cubicBezTo>
                  <a:lnTo>
                    <a:pt x="43065" y="100239"/>
                  </a:lnTo>
                  <a:lnTo>
                    <a:pt x="39762" y="102141"/>
                  </a:lnTo>
                  <a:lnTo>
                    <a:pt x="40263" y="102341"/>
                  </a:lnTo>
                  <a:lnTo>
                    <a:pt x="43899" y="100273"/>
                  </a:lnTo>
                  <a:lnTo>
                    <a:pt x="38228" y="96970"/>
                  </a:lnTo>
                  <a:cubicBezTo>
                    <a:pt x="38428" y="96770"/>
                    <a:pt x="38395" y="96470"/>
                    <a:pt x="38195" y="96270"/>
                  </a:cubicBezTo>
                  <a:lnTo>
                    <a:pt x="49603" y="89698"/>
                  </a:lnTo>
                  <a:lnTo>
                    <a:pt x="49736" y="89632"/>
                  </a:lnTo>
                  <a:lnTo>
                    <a:pt x="49736" y="84995"/>
                  </a:lnTo>
                  <a:lnTo>
                    <a:pt x="90165" y="61645"/>
                  </a:lnTo>
                  <a:lnTo>
                    <a:pt x="95502" y="64714"/>
                  </a:lnTo>
                  <a:lnTo>
                    <a:pt x="59176" y="85662"/>
                  </a:lnTo>
                  <a:lnTo>
                    <a:pt x="59076" y="85729"/>
                  </a:lnTo>
                  <a:lnTo>
                    <a:pt x="59076" y="92000"/>
                  </a:lnTo>
                  <a:lnTo>
                    <a:pt x="51771" y="96203"/>
                  </a:lnTo>
                  <a:lnTo>
                    <a:pt x="51671" y="96270"/>
                  </a:lnTo>
                  <a:lnTo>
                    <a:pt x="51671" y="103075"/>
                  </a:lnTo>
                  <a:lnTo>
                    <a:pt x="47868" y="105276"/>
                  </a:lnTo>
                  <a:lnTo>
                    <a:pt x="48402" y="105443"/>
                  </a:lnTo>
                  <a:lnTo>
                    <a:pt x="87096" y="83127"/>
                  </a:lnTo>
                  <a:lnTo>
                    <a:pt x="87196" y="83060"/>
                  </a:lnTo>
                  <a:lnTo>
                    <a:pt x="87196" y="76622"/>
                  </a:lnTo>
                  <a:lnTo>
                    <a:pt x="101673" y="68250"/>
                  </a:lnTo>
                  <a:lnTo>
                    <a:pt x="102040" y="68483"/>
                  </a:lnTo>
                  <a:lnTo>
                    <a:pt x="102040" y="77723"/>
                  </a:lnTo>
                  <a:lnTo>
                    <a:pt x="107811" y="81059"/>
                  </a:lnTo>
                  <a:lnTo>
                    <a:pt x="100739" y="85162"/>
                  </a:lnTo>
                  <a:lnTo>
                    <a:pt x="95802" y="85162"/>
                  </a:lnTo>
                  <a:lnTo>
                    <a:pt x="56408" y="107878"/>
                  </a:lnTo>
                  <a:lnTo>
                    <a:pt x="56975" y="108045"/>
                  </a:lnTo>
                  <a:lnTo>
                    <a:pt x="95902" y="85562"/>
                  </a:lnTo>
                  <a:lnTo>
                    <a:pt x="100873" y="85562"/>
                  </a:lnTo>
                  <a:lnTo>
                    <a:pt x="108245" y="81326"/>
                  </a:lnTo>
                  <a:lnTo>
                    <a:pt x="113548" y="84395"/>
                  </a:lnTo>
                  <a:lnTo>
                    <a:pt x="101140" y="91566"/>
                  </a:lnTo>
                  <a:cubicBezTo>
                    <a:pt x="100739" y="91600"/>
                    <a:pt x="96836" y="91633"/>
                    <a:pt x="94802" y="91633"/>
                  </a:cubicBezTo>
                  <a:lnTo>
                    <a:pt x="94768" y="91633"/>
                  </a:lnTo>
                  <a:lnTo>
                    <a:pt x="63579" y="109613"/>
                  </a:lnTo>
                  <a:lnTo>
                    <a:pt x="64213" y="109713"/>
                  </a:lnTo>
                  <a:lnTo>
                    <a:pt x="94868" y="92067"/>
                  </a:lnTo>
                  <a:cubicBezTo>
                    <a:pt x="95702" y="92067"/>
                    <a:pt x="101073" y="92067"/>
                    <a:pt x="101306" y="91933"/>
                  </a:cubicBezTo>
                  <a:lnTo>
                    <a:pt x="113982" y="84595"/>
                  </a:lnTo>
                  <a:lnTo>
                    <a:pt x="119319" y="87697"/>
                  </a:lnTo>
                  <a:lnTo>
                    <a:pt x="100673" y="98471"/>
                  </a:lnTo>
                  <a:lnTo>
                    <a:pt x="92900" y="98471"/>
                  </a:lnTo>
                  <a:lnTo>
                    <a:pt x="80291" y="105810"/>
                  </a:lnTo>
                  <a:lnTo>
                    <a:pt x="76889" y="105810"/>
                  </a:lnTo>
                  <a:lnTo>
                    <a:pt x="68616" y="110613"/>
                  </a:lnTo>
                  <a:lnTo>
                    <a:pt x="69250" y="110713"/>
                  </a:lnTo>
                  <a:lnTo>
                    <a:pt x="77022" y="106244"/>
                  </a:lnTo>
                  <a:lnTo>
                    <a:pt x="80391" y="106244"/>
                  </a:lnTo>
                  <a:lnTo>
                    <a:pt x="93000" y="98905"/>
                  </a:lnTo>
                  <a:lnTo>
                    <a:pt x="100739" y="98905"/>
                  </a:lnTo>
                  <a:lnTo>
                    <a:pt x="119719" y="87930"/>
                  </a:lnTo>
                  <a:lnTo>
                    <a:pt x="129993" y="93868"/>
                  </a:lnTo>
                  <a:lnTo>
                    <a:pt x="116684" y="93868"/>
                  </a:lnTo>
                  <a:lnTo>
                    <a:pt x="98871" y="104109"/>
                  </a:lnTo>
                  <a:cubicBezTo>
                    <a:pt x="98670" y="104042"/>
                    <a:pt x="98452" y="104007"/>
                    <a:pt x="98233" y="104007"/>
                  </a:cubicBezTo>
                  <a:cubicBezTo>
                    <a:pt x="97908" y="104007"/>
                    <a:pt x="97582" y="104083"/>
                    <a:pt x="97303" y="104242"/>
                  </a:cubicBezTo>
                  <a:cubicBezTo>
                    <a:pt x="96803" y="104409"/>
                    <a:pt x="96803" y="105109"/>
                    <a:pt x="97303" y="105276"/>
                  </a:cubicBezTo>
                  <a:cubicBezTo>
                    <a:pt x="97587" y="105426"/>
                    <a:pt x="97896" y="105501"/>
                    <a:pt x="98208" y="105501"/>
                  </a:cubicBezTo>
                  <a:cubicBezTo>
                    <a:pt x="98521" y="105501"/>
                    <a:pt x="98838" y="105426"/>
                    <a:pt x="99138" y="105276"/>
                  </a:cubicBezTo>
                  <a:cubicBezTo>
                    <a:pt x="99538" y="105043"/>
                    <a:pt x="99605" y="104642"/>
                    <a:pt x="99305" y="104376"/>
                  </a:cubicBezTo>
                  <a:lnTo>
                    <a:pt x="116784" y="94268"/>
                  </a:lnTo>
                  <a:lnTo>
                    <a:pt x="142069" y="94268"/>
                  </a:lnTo>
                  <a:lnTo>
                    <a:pt x="129627" y="101440"/>
                  </a:lnTo>
                  <a:lnTo>
                    <a:pt x="116584" y="101440"/>
                  </a:lnTo>
                  <a:lnTo>
                    <a:pt x="98104" y="112114"/>
                  </a:lnTo>
                  <a:lnTo>
                    <a:pt x="98304" y="112481"/>
                  </a:lnTo>
                  <a:lnTo>
                    <a:pt x="116717" y="101840"/>
                  </a:lnTo>
                  <a:lnTo>
                    <a:pt x="128926" y="101840"/>
                  </a:lnTo>
                  <a:lnTo>
                    <a:pt x="111247" y="112048"/>
                  </a:lnTo>
                  <a:lnTo>
                    <a:pt x="111480" y="112415"/>
                  </a:lnTo>
                  <a:lnTo>
                    <a:pt x="142903" y="94268"/>
                  </a:lnTo>
                  <a:lnTo>
                    <a:pt x="146906" y="94268"/>
                  </a:lnTo>
                  <a:lnTo>
                    <a:pt x="149140" y="95569"/>
                  </a:lnTo>
                  <a:lnTo>
                    <a:pt x="142436" y="99439"/>
                  </a:lnTo>
                  <a:cubicBezTo>
                    <a:pt x="142227" y="99369"/>
                    <a:pt x="142001" y="99334"/>
                    <a:pt x="141775" y="99334"/>
                  </a:cubicBezTo>
                  <a:cubicBezTo>
                    <a:pt x="141458" y="99334"/>
                    <a:pt x="141140" y="99403"/>
                    <a:pt x="140868" y="99539"/>
                  </a:cubicBezTo>
                  <a:cubicBezTo>
                    <a:pt x="140334" y="99706"/>
                    <a:pt x="140334" y="100439"/>
                    <a:pt x="140868" y="100606"/>
                  </a:cubicBezTo>
                  <a:cubicBezTo>
                    <a:pt x="141151" y="100756"/>
                    <a:pt x="141460" y="100831"/>
                    <a:pt x="141769" y="100831"/>
                  </a:cubicBezTo>
                  <a:cubicBezTo>
                    <a:pt x="142077" y="100831"/>
                    <a:pt x="142386" y="100756"/>
                    <a:pt x="142669" y="100606"/>
                  </a:cubicBezTo>
                  <a:cubicBezTo>
                    <a:pt x="143136" y="100339"/>
                    <a:pt x="143170" y="99972"/>
                    <a:pt x="142869" y="99672"/>
                  </a:cubicBezTo>
                  <a:lnTo>
                    <a:pt x="149574" y="95803"/>
                  </a:lnTo>
                  <a:lnTo>
                    <a:pt x="158681" y="101073"/>
                  </a:lnTo>
                  <a:lnTo>
                    <a:pt x="159114" y="100840"/>
                  </a:lnTo>
                  <a:lnTo>
                    <a:pt x="147072" y="93868"/>
                  </a:lnTo>
                  <a:lnTo>
                    <a:pt x="147039" y="93868"/>
                  </a:lnTo>
                  <a:lnTo>
                    <a:pt x="117384" y="76823"/>
                  </a:lnTo>
                  <a:cubicBezTo>
                    <a:pt x="117685" y="76522"/>
                    <a:pt x="117651" y="76122"/>
                    <a:pt x="117218" y="75889"/>
                  </a:cubicBezTo>
                  <a:cubicBezTo>
                    <a:pt x="116917" y="75738"/>
                    <a:pt x="116601" y="75663"/>
                    <a:pt x="116288" y="75663"/>
                  </a:cubicBezTo>
                  <a:cubicBezTo>
                    <a:pt x="115975" y="75663"/>
                    <a:pt x="115667" y="75738"/>
                    <a:pt x="115383" y="75889"/>
                  </a:cubicBezTo>
                  <a:cubicBezTo>
                    <a:pt x="114849" y="76055"/>
                    <a:pt x="114849" y="76789"/>
                    <a:pt x="115383" y="76956"/>
                  </a:cubicBezTo>
                  <a:cubicBezTo>
                    <a:pt x="115675" y="77092"/>
                    <a:pt x="115990" y="77160"/>
                    <a:pt x="116307" y="77160"/>
                  </a:cubicBezTo>
                  <a:cubicBezTo>
                    <a:pt x="116534" y="77160"/>
                    <a:pt x="116762" y="77126"/>
                    <a:pt x="116984" y="77056"/>
                  </a:cubicBezTo>
                  <a:lnTo>
                    <a:pt x="146205" y="93868"/>
                  </a:lnTo>
                  <a:lnTo>
                    <a:pt x="130827" y="93868"/>
                  </a:lnTo>
                  <a:lnTo>
                    <a:pt x="102474" y="77490"/>
                  </a:lnTo>
                  <a:lnTo>
                    <a:pt x="102474" y="68250"/>
                  </a:lnTo>
                  <a:lnTo>
                    <a:pt x="102074" y="68016"/>
                  </a:lnTo>
                  <a:lnTo>
                    <a:pt x="105776" y="65881"/>
                  </a:lnTo>
                  <a:lnTo>
                    <a:pt x="162884" y="98872"/>
                  </a:lnTo>
                  <a:lnTo>
                    <a:pt x="162950" y="98905"/>
                  </a:lnTo>
                  <a:lnTo>
                    <a:pt x="163150" y="98905"/>
                  </a:lnTo>
                  <a:lnTo>
                    <a:pt x="163951" y="98471"/>
                  </a:lnTo>
                  <a:lnTo>
                    <a:pt x="163050" y="98471"/>
                  </a:lnTo>
                  <a:lnTo>
                    <a:pt x="106210" y="65648"/>
                  </a:lnTo>
                  <a:lnTo>
                    <a:pt x="111547" y="62579"/>
                  </a:lnTo>
                  <a:lnTo>
                    <a:pt x="162417" y="91933"/>
                  </a:lnTo>
                  <a:cubicBezTo>
                    <a:pt x="162587" y="92033"/>
                    <a:pt x="163913" y="92066"/>
                    <a:pt x="165612" y="92066"/>
                  </a:cubicBezTo>
                  <a:cubicBezTo>
                    <a:pt x="167912" y="92066"/>
                    <a:pt x="170897" y="92005"/>
                    <a:pt x="172624" y="91967"/>
                  </a:cubicBezTo>
                  <a:lnTo>
                    <a:pt x="173691" y="92601"/>
                  </a:lnTo>
                  <a:lnTo>
                    <a:pt x="174058" y="92334"/>
                  </a:lnTo>
                  <a:lnTo>
                    <a:pt x="172724" y="91566"/>
                  </a:lnTo>
                  <a:lnTo>
                    <a:pt x="172657" y="91566"/>
                  </a:lnTo>
                  <a:cubicBezTo>
                    <a:pt x="170492" y="91606"/>
                    <a:pt x="167500" y="91658"/>
                    <a:pt x="165341" y="91658"/>
                  </a:cubicBezTo>
                  <a:cubicBezTo>
                    <a:pt x="163874" y="91658"/>
                    <a:pt x="162792" y="91634"/>
                    <a:pt x="162617" y="91566"/>
                  </a:cubicBezTo>
                  <a:lnTo>
                    <a:pt x="111981" y="62346"/>
                  </a:lnTo>
                  <a:lnTo>
                    <a:pt x="116617" y="59644"/>
                  </a:lnTo>
                  <a:cubicBezTo>
                    <a:pt x="116684" y="59710"/>
                    <a:pt x="116751" y="59777"/>
                    <a:pt x="116851" y="59810"/>
                  </a:cubicBezTo>
                  <a:cubicBezTo>
                    <a:pt x="117123" y="59947"/>
                    <a:pt x="117441" y="60015"/>
                    <a:pt x="117758" y="60015"/>
                  </a:cubicBezTo>
                  <a:cubicBezTo>
                    <a:pt x="117984" y="60015"/>
                    <a:pt x="118210" y="59980"/>
                    <a:pt x="118419" y="59910"/>
                  </a:cubicBezTo>
                  <a:lnTo>
                    <a:pt x="162784" y="85529"/>
                  </a:lnTo>
                  <a:lnTo>
                    <a:pt x="162850" y="85562"/>
                  </a:lnTo>
                  <a:lnTo>
                    <a:pt x="173591" y="85562"/>
                  </a:lnTo>
                  <a:lnTo>
                    <a:pt x="178895" y="88631"/>
                  </a:lnTo>
                  <a:lnTo>
                    <a:pt x="179229" y="88331"/>
                  </a:lnTo>
                  <a:lnTo>
                    <a:pt x="173725" y="85195"/>
                  </a:lnTo>
                  <a:lnTo>
                    <a:pt x="173691" y="85162"/>
                  </a:lnTo>
                  <a:lnTo>
                    <a:pt x="162950" y="85162"/>
                  </a:lnTo>
                  <a:lnTo>
                    <a:pt x="123155" y="62179"/>
                  </a:lnTo>
                  <a:lnTo>
                    <a:pt x="135097" y="62179"/>
                  </a:lnTo>
                  <a:lnTo>
                    <a:pt x="158447" y="75688"/>
                  </a:lnTo>
                  <a:cubicBezTo>
                    <a:pt x="158147" y="75955"/>
                    <a:pt x="158214" y="76356"/>
                    <a:pt x="158647" y="76589"/>
                  </a:cubicBezTo>
                  <a:cubicBezTo>
                    <a:pt x="158931" y="76739"/>
                    <a:pt x="159248" y="76814"/>
                    <a:pt x="159565" y="76814"/>
                  </a:cubicBezTo>
                  <a:cubicBezTo>
                    <a:pt x="159881" y="76814"/>
                    <a:pt x="160198" y="76739"/>
                    <a:pt x="160482" y="76589"/>
                  </a:cubicBezTo>
                  <a:cubicBezTo>
                    <a:pt x="160982" y="76422"/>
                    <a:pt x="160982" y="75722"/>
                    <a:pt x="160482" y="75555"/>
                  </a:cubicBezTo>
                  <a:cubicBezTo>
                    <a:pt x="160196" y="75402"/>
                    <a:pt x="159888" y="75326"/>
                    <a:pt x="159577" y="75326"/>
                  </a:cubicBezTo>
                  <a:cubicBezTo>
                    <a:pt x="159344" y="75326"/>
                    <a:pt x="159110" y="75369"/>
                    <a:pt x="158881" y="75455"/>
                  </a:cubicBezTo>
                  <a:lnTo>
                    <a:pt x="135264" y="61778"/>
                  </a:lnTo>
                  <a:lnTo>
                    <a:pt x="135197" y="61745"/>
                  </a:lnTo>
                  <a:lnTo>
                    <a:pt x="122455" y="61745"/>
                  </a:lnTo>
                  <a:lnTo>
                    <a:pt x="118852" y="59677"/>
                  </a:lnTo>
                  <a:cubicBezTo>
                    <a:pt x="119152" y="59377"/>
                    <a:pt x="119086" y="59010"/>
                    <a:pt x="118652" y="58743"/>
                  </a:cubicBezTo>
                  <a:cubicBezTo>
                    <a:pt x="118552" y="58710"/>
                    <a:pt x="118452" y="58643"/>
                    <a:pt x="118352" y="58610"/>
                  </a:cubicBezTo>
                  <a:lnTo>
                    <a:pt x="131861" y="50837"/>
                  </a:lnTo>
                  <a:lnTo>
                    <a:pt x="176493" y="76622"/>
                  </a:lnTo>
                  <a:lnTo>
                    <a:pt x="176493" y="83027"/>
                  </a:lnTo>
                  <a:lnTo>
                    <a:pt x="181730" y="86062"/>
                  </a:lnTo>
                  <a:lnTo>
                    <a:pt x="182064" y="85762"/>
                  </a:lnTo>
                  <a:lnTo>
                    <a:pt x="176894" y="82793"/>
                  </a:lnTo>
                  <a:lnTo>
                    <a:pt x="176894" y="76389"/>
                  </a:lnTo>
                  <a:lnTo>
                    <a:pt x="132228" y="50570"/>
                  </a:lnTo>
                  <a:lnTo>
                    <a:pt x="132028" y="50270"/>
                  </a:lnTo>
                  <a:lnTo>
                    <a:pt x="131861" y="50370"/>
                  </a:lnTo>
                  <a:lnTo>
                    <a:pt x="131661" y="50270"/>
                  </a:lnTo>
                  <a:lnTo>
                    <a:pt x="131628" y="50237"/>
                  </a:lnTo>
                  <a:lnTo>
                    <a:pt x="121421" y="50237"/>
                  </a:lnTo>
                  <a:lnTo>
                    <a:pt x="131861" y="44199"/>
                  </a:lnTo>
                  <a:lnTo>
                    <a:pt x="189236" y="77356"/>
                  </a:lnTo>
                  <a:lnTo>
                    <a:pt x="189469" y="76989"/>
                  </a:lnTo>
                  <a:lnTo>
                    <a:pt x="132562" y="44132"/>
                  </a:lnTo>
                  <a:cubicBezTo>
                    <a:pt x="133056" y="44114"/>
                    <a:pt x="133768" y="44106"/>
                    <a:pt x="134603" y="44106"/>
                  </a:cubicBezTo>
                  <a:cubicBezTo>
                    <a:pt x="136760" y="44106"/>
                    <a:pt x="139738" y="44160"/>
                    <a:pt x="141902" y="44233"/>
                  </a:cubicBezTo>
                  <a:lnTo>
                    <a:pt x="142002" y="44233"/>
                  </a:lnTo>
                  <a:lnTo>
                    <a:pt x="142703" y="43799"/>
                  </a:lnTo>
                  <a:lnTo>
                    <a:pt x="192171" y="72386"/>
                  </a:lnTo>
                  <a:cubicBezTo>
                    <a:pt x="192238" y="72253"/>
                    <a:pt x="192305" y="72119"/>
                    <a:pt x="192371" y="72019"/>
                  </a:cubicBezTo>
                  <a:lnTo>
                    <a:pt x="143103" y="43599"/>
                  </a:lnTo>
                  <a:lnTo>
                    <a:pt x="146705" y="41531"/>
                  </a:lnTo>
                  <a:lnTo>
                    <a:pt x="147373" y="41898"/>
                  </a:lnTo>
                  <a:lnTo>
                    <a:pt x="147406" y="41931"/>
                  </a:lnTo>
                  <a:lnTo>
                    <a:pt x="181597" y="61578"/>
                  </a:lnTo>
                  <a:cubicBezTo>
                    <a:pt x="181297" y="61845"/>
                    <a:pt x="181364" y="62245"/>
                    <a:pt x="181797" y="62479"/>
                  </a:cubicBezTo>
                  <a:cubicBezTo>
                    <a:pt x="182081" y="62629"/>
                    <a:pt x="182389" y="62704"/>
                    <a:pt x="182702" y="62704"/>
                  </a:cubicBezTo>
                  <a:cubicBezTo>
                    <a:pt x="183015" y="62704"/>
                    <a:pt x="183332" y="62629"/>
                    <a:pt x="183632" y="62479"/>
                  </a:cubicBezTo>
                  <a:cubicBezTo>
                    <a:pt x="184132" y="62312"/>
                    <a:pt x="184132" y="61578"/>
                    <a:pt x="183632" y="61412"/>
                  </a:cubicBezTo>
                  <a:cubicBezTo>
                    <a:pt x="183340" y="61275"/>
                    <a:pt x="183014" y="61207"/>
                    <a:pt x="182687" y="61207"/>
                  </a:cubicBezTo>
                  <a:cubicBezTo>
                    <a:pt x="182454" y="61207"/>
                    <a:pt x="182220" y="61242"/>
                    <a:pt x="181997" y="61311"/>
                  </a:cubicBezTo>
                  <a:lnTo>
                    <a:pt x="148240" y="41931"/>
                  </a:lnTo>
                  <a:lnTo>
                    <a:pt x="157980" y="41931"/>
                  </a:lnTo>
                  <a:lnTo>
                    <a:pt x="157980" y="41964"/>
                  </a:lnTo>
                  <a:lnTo>
                    <a:pt x="158013" y="41931"/>
                  </a:lnTo>
                  <a:lnTo>
                    <a:pt x="163584" y="41931"/>
                  </a:lnTo>
                  <a:lnTo>
                    <a:pt x="191938" y="58276"/>
                  </a:lnTo>
                  <a:lnTo>
                    <a:pt x="191938" y="67549"/>
                  </a:lnTo>
                  <a:lnTo>
                    <a:pt x="193806" y="68617"/>
                  </a:lnTo>
                  <a:cubicBezTo>
                    <a:pt x="193872" y="68483"/>
                    <a:pt x="193906" y="68350"/>
                    <a:pt x="193939" y="68216"/>
                  </a:cubicBezTo>
                  <a:lnTo>
                    <a:pt x="192371" y="67282"/>
                  </a:lnTo>
                  <a:lnTo>
                    <a:pt x="192371" y="58042"/>
                  </a:lnTo>
                  <a:lnTo>
                    <a:pt x="181931" y="52005"/>
                  </a:lnTo>
                  <a:lnTo>
                    <a:pt x="183632" y="51037"/>
                  </a:lnTo>
                  <a:lnTo>
                    <a:pt x="183632" y="46367"/>
                  </a:lnTo>
                  <a:lnTo>
                    <a:pt x="192405" y="41330"/>
                  </a:lnTo>
                  <a:cubicBezTo>
                    <a:pt x="192338" y="41197"/>
                    <a:pt x="192271" y="41064"/>
                    <a:pt x="192205" y="40930"/>
                  </a:cubicBezTo>
                  <a:lnTo>
                    <a:pt x="183332" y="46067"/>
                  </a:lnTo>
                  <a:lnTo>
                    <a:pt x="183232" y="46134"/>
                  </a:lnTo>
                  <a:lnTo>
                    <a:pt x="183232" y="50804"/>
                  </a:lnTo>
                  <a:lnTo>
                    <a:pt x="181497" y="51771"/>
                  </a:lnTo>
                  <a:lnTo>
                    <a:pt x="173858" y="47368"/>
                  </a:lnTo>
                  <a:lnTo>
                    <a:pt x="173858" y="43832"/>
                  </a:lnTo>
                  <a:lnTo>
                    <a:pt x="181197" y="39596"/>
                  </a:lnTo>
                  <a:lnTo>
                    <a:pt x="181297" y="39529"/>
                  </a:lnTo>
                  <a:lnTo>
                    <a:pt x="181297" y="32724"/>
                  </a:lnTo>
                  <a:lnTo>
                    <a:pt x="185066" y="30523"/>
                  </a:lnTo>
                  <a:lnTo>
                    <a:pt x="184766" y="30223"/>
                  </a:lnTo>
                  <a:lnTo>
                    <a:pt x="164485" y="41931"/>
                  </a:lnTo>
                  <a:lnTo>
                    <a:pt x="163784" y="41531"/>
                  </a:lnTo>
                  <a:lnTo>
                    <a:pt x="163718" y="41497"/>
                  </a:lnTo>
                  <a:lnTo>
                    <a:pt x="158781" y="41497"/>
                  </a:lnTo>
                  <a:lnTo>
                    <a:pt x="182464" y="27821"/>
                  </a:lnTo>
                  <a:lnTo>
                    <a:pt x="182131" y="27521"/>
                  </a:lnTo>
                  <a:lnTo>
                    <a:pt x="157947" y="41531"/>
                  </a:lnTo>
                  <a:lnTo>
                    <a:pt x="147506" y="41531"/>
                  </a:lnTo>
                  <a:lnTo>
                    <a:pt x="147106" y="41264"/>
                  </a:lnTo>
                  <a:lnTo>
                    <a:pt x="159915" y="33892"/>
                  </a:lnTo>
                  <a:lnTo>
                    <a:pt x="159715" y="33525"/>
                  </a:lnTo>
                  <a:lnTo>
                    <a:pt x="146705" y="41030"/>
                  </a:lnTo>
                  <a:lnTo>
                    <a:pt x="140267" y="37294"/>
                  </a:lnTo>
                  <a:lnTo>
                    <a:pt x="140801" y="37294"/>
                  </a:lnTo>
                  <a:lnTo>
                    <a:pt x="158347" y="27154"/>
                  </a:lnTo>
                  <a:lnTo>
                    <a:pt x="166586" y="27154"/>
                  </a:lnTo>
                  <a:cubicBezTo>
                    <a:pt x="166653" y="27287"/>
                    <a:pt x="166753" y="27421"/>
                    <a:pt x="166886" y="27487"/>
                  </a:cubicBezTo>
                  <a:cubicBezTo>
                    <a:pt x="167187" y="27637"/>
                    <a:pt x="167504" y="27712"/>
                    <a:pt x="167816" y="27712"/>
                  </a:cubicBezTo>
                  <a:cubicBezTo>
                    <a:pt x="168129" y="27712"/>
                    <a:pt x="168438" y="27637"/>
                    <a:pt x="168721" y="27487"/>
                  </a:cubicBezTo>
                  <a:cubicBezTo>
                    <a:pt x="169155" y="27254"/>
                    <a:pt x="169221" y="26853"/>
                    <a:pt x="168921" y="26553"/>
                  </a:cubicBezTo>
                  <a:lnTo>
                    <a:pt x="176126" y="22384"/>
                  </a:lnTo>
                  <a:lnTo>
                    <a:pt x="175793" y="22117"/>
                  </a:lnTo>
                  <a:lnTo>
                    <a:pt x="168488" y="26320"/>
                  </a:lnTo>
                  <a:cubicBezTo>
                    <a:pt x="168279" y="26250"/>
                    <a:pt x="168053" y="26215"/>
                    <a:pt x="167825" y="26215"/>
                  </a:cubicBezTo>
                  <a:cubicBezTo>
                    <a:pt x="167504" y="26215"/>
                    <a:pt x="167178" y="26284"/>
                    <a:pt x="166886" y="26420"/>
                  </a:cubicBezTo>
                  <a:cubicBezTo>
                    <a:pt x="166753" y="26520"/>
                    <a:pt x="166653" y="26620"/>
                    <a:pt x="166586" y="26753"/>
                  </a:cubicBezTo>
                  <a:lnTo>
                    <a:pt x="158247" y="26753"/>
                  </a:lnTo>
                  <a:lnTo>
                    <a:pt x="140701" y="36894"/>
                  </a:lnTo>
                  <a:lnTo>
                    <a:pt x="139534" y="36894"/>
                  </a:lnTo>
                  <a:lnTo>
                    <a:pt x="132262" y="32691"/>
                  </a:lnTo>
                  <a:lnTo>
                    <a:pt x="152443" y="21049"/>
                  </a:lnTo>
                  <a:lnTo>
                    <a:pt x="164418" y="21049"/>
                  </a:lnTo>
                  <a:lnTo>
                    <a:pt x="169688" y="17980"/>
                  </a:lnTo>
                  <a:lnTo>
                    <a:pt x="169255" y="17747"/>
                  </a:lnTo>
                  <a:lnTo>
                    <a:pt x="164251" y="20616"/>
                  </a:lnTo>
                  <a:lnTo>
                    <a:pt x="152309" y="20616"/>
                  </a:lnTo>
                  <a:lnTo>
                    <a:pt x="131795" y="32457"/>
                  </a:lnTo>
                  <a:lnTo>
                    <a:pt x="125724" y="28922"/>
                  </a:lnTo>
                  <a:lnTo>
                    <a:pt x="151175" y="14244"/>
                  </a:lnTo>
                  <a:cubicBezTo>
                    <a:pt x="151392" y="14328"/>
                    <a:pt x="151626" y="14369"/>
                    <a:pt x="151863" y="14369"/>
                  </a:cubicBezTo>
                  <a:cubicBezTo>
                    <a:pt x="152101" y="14369"/>
                    <a:pt x="152343" y="14328"/>
                    <a:pt x="152576" y="14244"/>
                  </a:cubicBezTo>
                  <a:lnTo>
                    <a:pt x="159248" y="18114"/>
                  </a:lnTo>
                  <a:lnTo>
                    <a:pt x="164551" y="15045"/>
                  </a:lnTo>
                  <a:lnTo>
                    <a:pt x="164118" y="14811"/>
                  </a:lnTo>
                  <a:lnTo>
                    <a:pt x="159281" y="17613"/>
                  </a:lnTo>
                  <a:lnTo>
                    <a:pt x="152977" y="14011"/>
                  </a:lnTo>
                  <a:cubicBezTo>
                    <a:pt x="153210" y="13777"/>
                    <a:pt x="153177" y="13410"/>
                    <a:pt x="152943" y="13244"/>
                  </a:cubicBezTo>
                  <a:lnTo>
                    <a:pt x="156479" y="11176"/>
                  </a:lnTo>
                  <a:lnTo>
                    <a:pt x="156012" y="10975"/>
                  </a:lnTo>
                  <a:lnTo>
                    <a:pt x="152543" y="12977"/>
                  </a:lnTo>
                  <a:cubicBezTo>
                    <a:pt x="152326" y="12910"/>
                    <a:pt x="152101" y="12877"/>
                    <a:pt x="151876" y="12877"/>
                  </a:cubicBezTo>
                  <a:cubicBezTo>
                    <a:pt x="151651" y="12877"/>
                    <a:pt x="151425" y="12910"/>
                    <a:pt x="151209" y="12977"/>
                  </a:cubicBezTo>
                  <a:lnTo>
                    <a:pt x="144104" y="8874"/>
                  </a:lnTo>
                  <a:lnTo>
                    <a:pt x="146605" y="7440"/>
                  </a:lnTo>
                  <a:cubicBezTo>
                    <a:pt x="146405" y="7406"/>
                    <a:pt x="146238" y="7339"/>
                    <a:pt x="146072" y="7273"/>
                  </a:cubicBezTo>
                  <a:lnTo>
                    <a:pt x="143703" y="8640"/>
                  </a:lnTo>
                  <a:lnTo>
                    <a:pt x="140634" y="6872"/>
                  </a:lnTo>
                  <a:cubicBezTo>
                    <a:pt x="140935" y="6606"/>
                    <a:pt x="140868" y="6239"/>
                    <a:pt x="140434" y="5972"/>
                  </a:cubicBezTo>
                  <a:cubicBezTo>
                    <a:pt x="140151" y="5822"/>
                    <a:pt x="139834" y="5747"/>
                    <a:pt x="139517" y="5747"/>
                  </a:cubicBezTo>
                  <a:cubicBezTo>
                    <a:pt x="139200" y="5747"/>
                    <a:pt x="138883" y="5822"/>
                    <a:pt x="138600" y="5972"/>
                  </a:cubicBezTo>
                  <a:cubicBezTo>
                    <a:pt x="138199" y="6239"/>
                    <a:pt x="138099" y="6606"/>
                    <a:pt x="138433" y="6906"/>
                  </a:cubicBezTo>
                  <a:lnTo>
                    <a:pt x="112981" y="21583"/>
                  </a:lnTo>
                  <a:lnTo>
                    <a:pt x="111414" y="20682"/>
                  </a:lnTo>
                  <a:lnTo>
                    <a:pt x="111347" y="20649"/>
                  </a:lnTo>
                  <a:lnTo>
                    <a:pt x="103008" y="20649"/>
                  </a:lnTo>
                  <a:lnTo>
                    <a:pt x="116817" y="12677"/>
                  </a:lnTo>
                  <a:lnTo>
                    <a:pt x="123089" y="12677"/>
                  </a:lnTo>
                  <a:lnTo>
                    <a:pt x="136965" y="4671"/>
                  </a:lnTo>
                  <a:lnTo>
                    <a:pt x="136365" y="4537"/>
                  </a:lnTo>
                  <a:lnTo>
                    <a:pt x="122988" y="12243"/>
                  </a:lnTo>
                  <a:lnTo>
                    <a:pt x="116684" y="12243"/>
                  </a:lnTo>
                  <a:lnTo>
                    <a:pt x="102407" y="20516"/>
                  </a:lnTo>
                  <a:lnTo>
                    <a:pt x="102474" y="20649"/>
                  </a:lnTo>
                  <a:lnTo>
                    <a:pt x="99405" y="20649"/>
                  </a:lnTo>
                  <a:lnTo>
                    <a:pt x="91900" y="16313"/>
                  </a:lnTo>
                  <a:lnTo>
                    <a:pt x="105843" y="8240"/>
                  </a:lnTo>
                  <a:lnTo>
                    <a:pt x="105943" y="8207"/>
                  </a:lnTo>
                  <a:lnTo>
                    <a:pt x="105943" y="201"/>
                  </a:lnTo>
                  <a:lnTo>
                    <a:pt x="105509" y="201"/>
                  </a:lnTo>
                  <a:lnTo>
                    <a:pt x="105509" y="7940"/>
                  </a:lnTo>
                  <a:lnTo>
                    <a:pt x="91466" y="16046"/>
                  </a:lnTo>
                  <a:lnTo>
                    <a:pt x="90165" y="15312"/>
                  </a:lnTo>
                  <a:lnTo>
                    <a:pt x="89965" y="15679"/>
                  </a:lnTo>
                  <a:lnTo>
                    <a:pt x="91066" y="16313"/>
                  </a:lnTo>
                  <a:lnTo>
                    <a:pt x="84461" y="20082"/>
                  </a:lnTo>
                  <a:lnTo>
                    <a:pt x="83160" y="19348"/>
                  </a:lnTo>
                  <a:lnTo>
                    <a:pt x="82927" y="19715"/>
                  </a:lnTo>
                  <a:lnTo>
                    <a:pt x="84027" y="20349"/>
                  </a:lnTo>
                  <a:lnTo>
                    <a:pt x="76889" y="24452"/>
                  </a:lnTo>
                  <a:lnTo>
                    <a:pt x="76789" y="24518"/>
                  </a:lnTo>
                  <a:lnTo>
                    <a:pt x="76789" y="24785"/>
                  </a:lnTo>
                  <a:lnTo>
                    <a:pt x="75288" y="23885"/>
                  </a:lnTo>
                  <a:lnTo>
                    <a:pt x="75054" y="24252"/>
                  </a:lnTo>
                  <a:lnTo>
                    <a:pt x="76789" y="25252"/>
                  </a:lnTo>
                  <a:lnTo>
                    <a:pt x="76789" y="28988"/>
                  </a:lnTo>
                  <a:lnTo>
                    <a:pt x="73220" y="26887"/>
                  </a:lnTo>
                  <a:lnTo>
                    <a:pt x="73019" y="27254"/>
                  </a:lnTo>
                  <a:lnTo>
                    <a:pt x="76789" y="29422"/>
                  </a:lnTo>
                  <a:lnTo>
                    <a:pt x="76789" y="29956"/>
                  </a:lnTo>
                  <a:lnTo>
                    <a:pt x="70918" y="33358"/>
                  </a:lnTo>
                  <a:lnTo>
                    <a:pt x="65614" y="30289"/>
                  </a:lnTo>
                  <a:lnTo>
                    <a:pt x="65381" y="30623"/>
                  </a:lnTo>
                  <a:lnTo>
                    <a:pt x="70484" y="33592"/>
                  </a:lnTo>
                  <a:lnTo>
                    <a:pt x="64647" y="36961"/>
                  </a:lnTo>
                  <a:lnTo>
                    <a:pt x="59343" y="33925"/>
                  </a:lnTo>
                  <a:lnTo>
                    <a:pt x="59110" y="34259"/>
                  </a:lnTo>
                  <a:lnTo>
                    <a:pt x="64213" y="37228"/>
                  </a:lnTo>
                  <a:lnTo>
                    <a:pt x="39129" y="51705"/>
                  </a:lnTo>
                  <a:lnTo>
                    <a:pt x="29722" y="51705"/>
                  </a:lnTo>
                  <a:lnTo>
                    <a:pt x="12743" y="61545"/>
                  </a:lnTo>
                  <a:lnTo>
                    <a:pt x="12743" y="55274"/>
                  </a:lnTo>
                  <a:lnTo>
                    <a:pt x="96870" y="6706"/>
                  </a:lnTo>
                  <a:lnTo>
                    <a:pt x="96970" y="6639"/>
                  </a:lnTo>
                  <a:lnTo>
                    <a:pt x="96970" y="1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3668304" y="3276827"/>
              <a:ext cx="782583" cy="481918"/>
            </a:xfrm>
            <a:custGeom>
              <a:avLst/>
              <a:gdLst/>
              <a:ahLst/>
              <a:cxnLst/>
              <a:rect l="l" t="t" r="r" b="b"/>
              <a:pathLst>
                <a:path w="61211" h="37694" extrusionOk="0">
                  <a:moveTo>
                    <a:pt x="43531" y="0"/>
                  </a:moveTo>
                  <a:lnTo>
                    <a:pt x="43031" y="167"/>
                  </a:lnTo>
                  <a:lnTo>
                    <a:pt x="48035" y="3069"/>
                  </a:lnTo>
                  <a:lnTo>
                    <a:pt x="48035" y="9407"/>
                  </a:lnTo>
                  <a:lnTo>
                    <a:pt x="36627" y="2802"/>
                  </a:lnTo>
                  <a:lnTo>
                    <a:pt x="36160" y="3002"/>
                  </a:lnTo>
                  <a:lnTo>
                    <a:pt x="48502" y="10141"/>
                  </a:lnTo>
                  <a:cubicBezTo>
                    <a:pt x="48201" y="10408"/>
                    <a:pt x="48268" y="10808"/>
                    <a:pt x="48702" y="11042"/>
                  </a:cubicBezTo>
                  <a:cubicBezTo>
                    <a:pt x="48974" y="11178"/>
                    <a:pt x="49281" y="11246"/>
                    <a:pt x="49595" y="11246"/>
                  </a:cubicBezTo>
                  <a:cubicBezTo>
                    <a:pt x="49819" y="11246"/>
                    <a:pt x="50047" y="11211"/>
                    <a:pt x="50270" y="11142"/>
                  </a:cubicBezTo>
                  <a:lnTo>
                    <a:pt x="55807" y="14377"/>
                  </a:lnTo>
                  <a:lnTo>
                    <a:pt x="52605" y="16212"/>
                  </a:lnTo>
                  <a:lnTo>
                    <a:pt x="32624" y="4670"/>
                  </a:lnTo>
                  <a:lnTo>
                    <a:pt x="32157" y="4904"/>
                  </a:lnTo>
                  <a:lnTo>
                    <a:pt x="52171" y="16445"/>
                  </a:lnTo>
                  <a:lnTo>
                    <a:pt x="44732" y="20749"/>
                  </a:lnTo>
                  <a:lnTo>
                    <a:pt x="35092" y="15211"/>
                  </a:lnTo>
                  <a:lnTo>
                    <a:pt x="35059" y="15178"/>
                  </a:lnTo>
                  <a:lnTo>
                    <a:pt x="26686" y="15178"/>
                  </a:lnTo>
                  <a:cubicBezTo>
                    <a:pt x="26619" y="15078"/>
                    <a:pt x="26519" y="14978"/>
                    <a:pt x="26386" y="14911"/>
                  </a:cubicBezTo>
                  <a:cubicBezTo>
                    <a:pt x="26107" y="14752"/>
                    <a:pt x="25793" y="14676"/>
                    <a:pt x="25471" y="14676"/>
                  </a:cubicBezTo>
                  <a:cubicBezTo>
                    <a:pt x="25254" y="14676"/>
                    <a:pt x="25033" y="14710"/>
                    <a:pt x="24818" y="14778"/>
                  </a:cubicBezTo>
                  <a:lnTo>
                    <a:pt x="20181" y="12076"/>
                  </a:lnTo>
                  <a:lnTo>
                    <a:pt x="19815" y="12342"/>
                  </a:lnTo>
                  <a:lnTo>
                    <a:pt x="24418" y="15011"/>
                  </a:lnTo>
                  <a:cubicBezTo>
                    <a:pt x="24051" y="15278"/>
                    <a:pt x="24118" y="15678"/>
                    <a:pt x="24551" y="15945"/>
                  </a:cubicBezTo>
                  <a:cubicBezTo>
                    <a:pt x="24851" y="16095"/>
                    <a:pt x="25168" y="16170"/>
                    <a:pt x="25481" y="16170"/>
                  </a:cubicBezTo>
                  <a:cubicBezTo>
                    <a:pt x="25794" y="16170"/>
                    <a:pt x="26102" y="16095"/>
                    <a:pt x="26386" y="15945"/>
                  </a:cubicBezTo>
                  <a:cubicBezTo>
                    <a:pt x="26553" y="15878"/>
                    <a:pt x="26653" y="15745"/>
                    <a:pt x="26719" y="15578"/>
                  </a:cubicBezTo>
                  <a:lnTo>
                    <a:pt x="34925" y="15578"/>
                  </a:lnTo>
                  <a:lnTo>
                    <a:pt x="44299" y="21015"/>
                  </a:lnTo>
                  <a:lnTo>
                    <a:pt x="37694" y="24818"/>
                  </a:lnTo>
                  <a:lnTo>
                    <a:pt x="31623" y="21316"/>
                  </a:lnTo>
                  <a:lnTo>
                    <a:pt x="19648" y="21316"/>
                  </a:lnTo>
                  <a:lnTo>
                    <a:pt x="13310" y="17646"/>
                  </a:lnTo>
                  <a:lnTo>
                    <a:pt x="13010" y="17947"/>
                  </a:lnTo>
                  <a:lnTo>
                    <a:pt x="19181" y="21516"/>
                  </a:lnTo>
                  <a:lnTo>
                    <a:pt x="2836" y="30956"/>
                  </a:lnTo>
                  <a:cubicBezTo>
                    <a:pt x="2702" y="31189"/>
                    <a:pt x="2602" y="31423"/>
                    <a:pt x="2469" y="31656"/>
                  </a:cubicBezTo>
                  <a:lnTo>
                    <a:pt x="19648" y="21716"/>
                  </a:lnTo>
                  <a:lnTo>
                    <a:pt x="31490" y="21716"/>
                  </a:lnTo>
                  <a:lnTo>
                    <a:pt x="37260" y="25052"/>
                  </a:lnTo>
                  <a:lnTo>
                    <a:pt x="33291" y="27353"/>
                  </a:lnTo>
                  <a:cubicBezTo>
                    <a:pt x="33082" y="27284"/>
                    <a:pt x="32856" y="27249"/>
                    <a:pt x="32628" y="27249"/>
                  </a:cubicBezTo>
                  <a:cubicBezTo>
                    <a:pt x="32307" y="27249"/>
                    <a:pt x="31982" y="27317"/>
                    <a:pt x="31690" y="27453"/>
                  </a:cubicBezTo>
                  <a:cubicBezTo>
                    <a:pt x="31556" y="27520"/>
                    <a:pt x="31456" y="27653"/>
                    <a:pt x="31389" y="27787"/>
                  </a:cubicBezTo>
                  <a:lnTo>
                    <a:pt x="16379" y="27787"/>
                  </a:lnTo>
                  <a:lnTo>
                    <a:pt x="201" y="37127"/>
                  </a:lnTo>
                  <a:cubicBezTo>
                    <a:pt x="134" y="37327"/>
                    <a:pt x="67" y="37494"/>
                    <a:pt x="0" y="37694"/>
                  </a:cubicBezTo>
                  <a:lnTo>
                    <a:pt x="16479" y="28187"/>
                  </a:lnTo>
                  <a:lnTo>
                    <a:pt x="31389" y="28187"/>
                  </a:lnTo>
                  <a:cubicBezTo>
                    <a:pt x="31456" y="28321"/>
                    <a:pt x="31556" y="28454"/>
                    <a:pt x="31690" y="28521"/>
                  </a:cubicBezTo>
                  <a:cubicBezTo>
                    <a:pt x="31990" y="28671"/>
                    <a:pt x="32307" y="28746"/>
                    <a:pt x="32619" y="28746"/>
                  </a:cubicBezTo>
                  <a:cubicBezTo>
                    <a:pt x="32932" y="28746"/>
                    <a:pt x="33241" y="28671"/>
                    <a:pt x="33524" y="28521"/>
                  </a:cubicBezTo>
                  <a:cubicBezTo>
                    <a:pt x="33958" y="28254"/>
                    <a:pt x="34025" y="27887"/>
                    <a:pt x="33724" y="27587"/>
                  </a:cubicBezTo>
                  <a:lnTo>
                    <a:pt x="37694" y="25318"/>
                  </a:lnTo>
                  <a:lnTo>
                    <a:pt x="40729" y="27053"/>
                  </a:lnTo>
                  <a:lnTo>
                    <a:pt x="40930" y="26686"/>
                  </a:lnTo>
                  <a:lnTo>
                    <a:pt x="38094" y="25052"/>
                  </a:lnTo>
                  <a:lnTo>
                    <a:pt x="44732" y="21249"/>
                  </a:lnTo>
                  <a:lnTo>
                    <a:pt x="47768" y="23017"/>
                  </a:lnTo>
                  <a:lnTo>
                    <a:pt x="47968" y="22650"/>
                  </a:lnTo>
                  <a:lnTo>
                    <a:pt x="45133" y="21015"/>
                  </a:lnTo>
                  <a:lnTo>
                    <a:pt x="52605" y="16712"/>
                  </a:lnTo>
                  <a:lnTo>
                    <a:pt x="55640" y="18447"/>
                  </a:lnTo>
                  <a:lnTo>
                    <a:pt x="55840" y="18113"/>
                  </a:lnTo>
                  <a:lnTo>
                    <a:pt x="53005" y="16479"/>
                  </a:lnTo>
                  <a:lnTo>
                    <a:pt x="56241" y="14611"/>
                  </a:lnTo>
                  <a:lnTo>
                    <a:pt x="57675" y="15445"/>
                  </a:lnTo>
                  <a:lnTo>
                    <a:pt x="57875" y="15078"/>
                  </a:lnTo>
                  <a:lnTo>
                    <a:pt x="56641" y="14344"/>
                  </a:lnTo>
                  <a:lnTo>
                    <a:pt x="61211" y="11709"/>
                  </a:lnTo>
                  <a:lnTo>
                    <a:pt x="61011" y="11342"/>
                  </a:lnTo>
                  <a:lnTo>
                    <a:pt x="56241" y="14110"/>
                  </a:lnTo>
                  <a:lnTo>
                    <a:pt x="50703" y="10908"/>
                  </a:lnTo>
                  <a:cubicBezTo>
                    <a:pt x="51037" y="10641"/>
                    <a:pt x="51003" y="10241"/>
                    <a:pt x="50536" y="9974"/>
                  </a:cubicBezTo>
                  <a:cubicBezTo>
                    <a:pt x="50251" y="9822"/>
                    <a:pt x="49932" y="9745"/>
                    <a:pt x="49612" y="9745"/>
                  </a:cubicBezTo>
                  <a:cubicBezTo>
                    <a:pt x="49372" y="9745"/>
                    <a:pt x="49131" y="9788"/>
                    <a:pt x="48902" y="9874"/>
                  </a:cubicBezTo>
                  <a:lnTo>
                    <a:pt x="48502" y="9641"/>
                  </a:lnTo>
                  <a:lnTo>
                    <a:pt x="48502" y="2836"/>
                  </a:lnTo>
                  <a:lnTo>
                    <a:pt x="43531" y="0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3994552" y="3377791"/>
              <a:ext cx="34558" cy="18883"/>
            </a:xfrm>
            <a:custGeom>
              <a:avLst/>
              <a:gdLst/>
              <a:ahLst/>
              <a:cxnLst/>
              <a:rect l="l" t="t" r="r" b="b"/>
              <a:pathLst>
                <a:path w="2703" h="1477" extrusionOk="0">
                  <a:moveTo>
                    <a:pt x="1368" y="1"/>
                  </a:moveTo>
                  <a:cubicBezTo>
                    <a:pt x="1313" y="1"/>
                    <a:pt x="1257" y="3"/>
                    <a:pt x="1201" y="9"/>
                  </a:cubicBezTo>
                  <a:lnTo>
                    <a:pt x="1" y="709"/>
                  </a:lnTo>
                  <a:cubicBezTo>
                    <a:pt x="1" y="943"/>
                    <a:pt x="134" y="1176"/>
                    <a:pt x="368" y="1277"/>
                  </a:cubicBezTo>
                  <a:cubicBezTo>
                    <a:pt x="651" y="1410"/>
                    <a:pt x="960" y="1477"/>
                    <a:pt x="1272" y="1477"/>
                  </a:cubicBezTo>
                  <a:cubicBezTo>
                    <a:pt x="1585" y="1477"/>
                    <a:pt x="1902" y="1410"/>
                    <a:pt x="2202" y="1277"/>
                  </a:cubicBezTo>
                  <a:cubicBezTo>
                    <a:pt x="2703" y="1076"/>
                    <a:pt x="2703" y="376"/>
                    <a:pt x="2202" y="209"/>
                  </a:cubicBezTo>
                  <a:cubicBezTo>
                    <a:pt x="1924" y="70"/>
                    <a:pt x="1646" y="1"/>
                    <a:pt x="1368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3688351" y="3901605"/>
              <a:ext cx="366341" cy="168468"/>
            </a:xfrm>
            <a:custGeom>
              <a:avLst/>
              <a:gdLst/>
              <a:ahLst/>
              <a:cxnLst/>
              <a:rect l="l" t="t" r="r" b="b"/>
              <a:pathLst>
                <a:path w="28654" h="13177" extrusionOk="0">
                  <a:moveTo>
                    <a:pt x="28454" y="1"/>
                  </a:moveTo>
                  <a:lnTo>
                    <a:pt x="14277" y="8207"/>
                  </a:lnTo>
                  <a:lnTo>
                    <a:pt x="7973" y="8207"/>
                  </a:lnTo>
                  <a:lnTo>
                    <a:pt x="0" y="12776"/>
                  </a:lnTo>
                  <a:cubicBezTo>
                    <a:pt x="67" y="12910"/>
                    <a:pt x="100" y="13043"/>
                    <a:pt x="167" y="13177"/>
                  </a:cubicBezTo>
                  <a:lnTo>
                    <a:pt x="8106" y="8607"/>
                  </a:lnTo>
                  <a:lnTo>
                    <a:pt x="14377" y="8607"/>
                  </a:lnTo>
                  <a:lnTo>
                    <a:pt x="28654" y="368"/>
                  </a:lnTo>
                  <a:lnTo>
                    <a:pt x="28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3759142" y="4111010"/>
              <a:ext cx="167189" cy="76339"/>
            </a:xfrm>
            <a:custGeom>
              <a:avLst/>
              <a:gdLst/>
              <a:ahLst/>
              <a:cxnLst/>
              <a:rect l="l" t="t" r="r" b="b"/>
              <a:pathLst>
                <a:path w="13077" h="5971" extrusionOk="0">
                  <a:moveTo>
                    <a:pt x="12876" y="0"/>
                  </a:moveTo>
                  <a:lnTo>
                    <a:pt x="3269" y="5537"/>
                  </a:lnTo>
                  <a:lnTo>
                    <a:pt x="0" y="5537"/>
                  </a:lnTo>
                  <a:lnTo>
                    <a:pt x="301" y="5971"/>
                  </a:lnTo>
                  <a:lnTo>
                    <a:pt x="3403" y="5971"/>
                  </a:lnTo>
                  <a:lnTo>
                    <a:pt x="13076" y="367"/>
                  </a:lnTo>
                  <a:lnTo>
                    <a:pt x="128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3736960" y="3969838"/>
              <a:ext cx="317733" cy="185958"/>
            </a:xfrm>
            <a:custGeom>
              <a:avLst/>
              <a:gdLst/>
              <a:ahLst/>
              <a:cxnLst/>
              <a:rect l="l" t="t" r="r" b="b"/>
              <a:pathLst>
                <a:path w="24852" h="14545" extrusionOk="0">
                  <a:moveTo>
                    <a:pt x="24652" y="1"/>
                  </a:moveTo>
                  <a:lnTo>
                    <a:pt x="1" y="14211"/>
                  </a:lnTo>
                  <a:cubicBezTo>
                    <a:pt x="68" y="14311"/>
                    <a:pt x="134" y="14444"/>
                    <a:pt x="234" y="14545"/>
                  </a:cubicBezTo>
                  <a:lnTo>
                    <a:pt x="24852" y="334"/>
                  </a:lnTo>
                  <a:lnTo>
                    <a:pt x="2465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4958810" y="3189404"/>
              <a:ext cx="296407" cy="171025"/>
            </a:xfrm>
            <a:custGeom>
              <a:avLst/>
              <a:gdLst/>
              <a:ahLst/>
              <a:cxnLst/>
              <a:rect l="l" t="t" r="r" b="b"/>
              <a:pathLst>
                <a:path w="23184" h="13377" extrusionOk="0">
                  <a:moveTo>
                    <a:pt x="22516" y="0"/>
                  </a:moveTo>
                  <a:lnTo>
                    <a:pt x="0" y="13009"/>
                  </a:lnTo>
                  <a:lnTo>
                    <a:pt x="234" y="13376"/>
                  </a:lnTo>
                  <a:lnTo>
                    <a:pt x="23183" y="100"/>
                  </a:lnTo>
                  <a:lnTo>
                    <a:pt x="225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5087171" y="3176184"/>
              <a:ext cx="74217" cy="42229"/>
            </a:xfrm>
            <a:custGeom>
              <a:avLst/>
              <a:gdLst/>
              <a:ahLst/>
              <a:cxnLst/>
              <a:rect l="l" t="t" r="r" b="b"/>
              <a:pathLst>
                <a:path w="5805" h="3303" extrusionOk="0">
                  <a:moveTo>
                    <a:pt x="5104" y="0"/>
                  </a:moveTo>
                  <a:lnTo>
                    <a:pt x="1" y="2935"/>
                  </a:lnTo>
                  <a:lnTo>
                    <a:pt x="201" y="3302"/>
                  </a:lnTo>
                  <a:lnTo>
                    <a:pt x="5805" y="67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4333598" y="3202623"/>
              <a:ext cx="252478" cy="228174"/>
            </a:xfrm>
            <a:custGeom>
              <a:avLst/>
              <a:gdLst/>
              <a:ahLst/>
              <a:cxnLst/>
              <a:rect l="l" t="t" r="r" b="b"/>
              <a:pathLst>
                <a:path w="19748" h="17847" extrusionOk="0">
                  <a:moveTo>
                    <a:pt x="11976" y="0"/>
                  </a:moveTo>
                  <a:lnTo>
                    <a:pt x="11375" y="100"/>
                  </a:lnTo>
                  <a:lnTo>
                    <a:pt x="18614" y="4303"/>
                  </a:lnTo>
                  <a:lnTo>
                    <a:pt x="11609" y="8373"/>
                  </a:lnTo>
                  <a:cubicBezTo>
                    <a:pt x="11419" y="8314"/>
                    <a:pt x="11222" y="8288"/>
                    <a:pt x="11028" y="8288"/>
                  </a:cubicBezTo>
                  <a:cubicBezTo>
                    <a:pt x="10778" y="8288"/>
                    <a:pt x="10533" y="8331"/>
                    <a:pt x="10308" y="8406"/>
                  </a:cubicBezTo>
                  <a:lnTo>
                    <a:pt x="568" y="2802"/>
                  </a:lnTo>
                  <a:lnTo>
                    <a:pt x="1" y="2969"/>
                  </a:lnTo>
                  <a:lnTo>
                    <a:pt x="9908" y="8673"/>
                  </a:lnTo>
                  <a:cubicBezTo>
                    <a:pt x="9707" y="8840"/>
                    <a:pt x="9674" y="9173"/>
                    <a:pt x="9874" y="9340"/>
                  </a:cubicBezTo>
                  <a:lnTo>
                    <a:pt x="4204" y="12643"/>
                  </a:lnTo>
                  <a:lnTo>
                    <a:pt x="13277" y="17846"/>
                  </a:lnTo>
                  <a:lnTo>
                    <a:pt x="13477" y="17513"/>
                  </a:lnTo>
                  <a:lnTo>
                    <a:pt x="5037" y="12643"/>
                  </a:lnTo>
                  <a:lnTo>
                    <a:pt x="10241" y="9607"/>
                  </a:lnTo>
                  <a:cubicBezTo>
                    <a:pt x="10498" y="9717"/>
                    <a:pt x="10765" y="9767"/>
                    <a:pt x="11026" y="9767"/>
                  </a:cubicBezTo>
                  <a:cubicBezTo>
                    <a:pt x="11239" y="9767"/>
                    <a:pt x="11447" y="9734"/>
                    <a:pt x="11642" y="9674"/>
                  </a:cubicBezTo>
                  <a:lnTo>
                    <a:pt x="19548" y="14244"/>
                  </a:lnTo>
                  <a:lnTo>
                    <a:pt x="19748" y="13877"/>
                  </a:lnTo>
                  <a:lnTo>
                    <a:pt x="12109" y="9440"/>
                  </a:lnTo>
                  <a:cubicBezTo>
                    <a:pt x="12409" y="9240"/>
                    <a:pt x="12409" y="8773"/>
                    <a:pt x="12076" y="8573"/>
                  </a:cubicBezTo>
                  <a:lnTo>
                    <a:pt x="19448" y="4303"/>
                  </a:lnTo>
                  <a:lnTo>
                    <a:pt x="119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4544703" y="3170635"/>
              <a:ext cx="160784" cy="168366"/>
            </a:xfrm>
            <a:custGeom>
              <a:avLst/>
              <a:gdLst/>
              <a:ahLst/>
              <a:cxnLst/>
              <a:rect l="l" t="t" r="r" b="b"/>
              <a:pathLst>
                <a:path w="12576" h="13169" extrusionOk="0">
                  <a:moveTo>
                    <a:pt x="12576" y="0"/>
                  </a:moveTo>
                  <a:lnTo>
                    <a:pt x="12176" y="34"/>
                  </a:lnTo>
                  <a:lnTo>
                    <a:pt x="12176" y="5938"/>
                  </a:lnTo>
                  <a:lnTo>
                    <a:pt x="2102" y="11775"/>
                  </a:lnTo>
                  <a:cubicBezTo>
                    <a:pt x="1887" y="11708"/>
                    <a:pt x="1666" y="11674"/>
                    <a:pt x="1447" y="11674"/>
                  </a:cubicBezTo>
                  <a:cubicBezTo>
                    <a:pt x="1122" y="11674"/>
                    <a:pt x="799" y="11750"/>
                    <a:pt x="501" y="11909"/>
                  </a:cubicBezTo>
                  <a:cubicBezTo>
                    <a:pt x="0" y="12076"/>
                    <a:pt x="0" y="12776"/>
                    <a:pt x="501" y="12943"/>
                  </a:cubicBezTo>
                  <a:cubicBezTo>
                    <a:pt x="784" y="13093"/>
                    <a:pt x="1101" y="13168"/>
                    <a:pt x="1418" y="13168"/>
                  </a:cubicBezTo>
                  <a:cubicBezTo>
                    <a:pt x="1735" y="13168"/>
                    <a:pt x="2052" y="13093"/>
                    <a:pt x="2335" y="12943"/>
                  </a:cubicBezTo>
                  <a:cubicBezTo>
                    <a:pt x="2769" y="12709"/>
                    <a:pt x="2836" y="12309"/>
                    <a:pt x="2502" y="12009"/>
                  </a:cubicBezTo>
                  <a:lnTo>
                    <a:pt x="12476" y="6272"/>
                  </a:lnTo>
                  <a:lnTo>
                    <a:pt x="12576" y="6205"/>
                  </a:lnTo>
                  <a:lnTo>
                    <a:pt x="125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3649536" y="3161673"/>
              <a:ext cx="2479523" cy="1438082"/>
            </a:xfrm>
            <a:custGeom>
              <a:avLst/>
              <a:gdLst/>
              <a:ahLst/>
              <a:cxnLst/>
              <a:rect l="l" t="t" r="r" b="b"/>
              <a:pathLst>
                <a:path w="193940" h="112482" extrusionOk="0">
                  <a:moveTo>
                    <a:pt x="121387" y="17180"/>
                  </a:moveTo>
                  <a:lnTo>
                    <a:pt x="121387" y="23451"/>
                  </a:lnTo>
                  <a:lnTo>
                    <a:pt x="118785" y="24919"/>
                  </a:lnTo>
                  <a:lnTo>
                    <a:pt x="113382" y="21816"/>
                  </a:lnTo>
                  <a:lnTo>
                    <a:pt x="121387" y="17180"/>
                  </a:lnTo>
                  <a:close/>
                  <a:moveTo>
                    <a:pt x="91466" y="16513"/>
                  </a:moveTo>
                  <a:lnTo>
                    <a:pt x="99272" y="21049"/>
                  </a:lnTo>
                  <a:lnTo>
                    <a:pt x="111247" y="21049"/>
                  </a:lnTo>
                  <a:lnTo>
                    <a:pt x="112548" y="21783"/>
                  </a:lnTo>
                  <a:lnTo>
                    <a:pt x="104275" y="26587"/>
                  </a:lnTo>
                  <a:lnTo>
                    <a:pt x="97003" y="26587"/>
                  </a:lnTo>
                  <a:cubicBezTo>
                    <a:pt x="96937" y="26520"/>
                    <a:pt x="96870" y="26453"/>
                    <a:pt x="96803" y="26420"/>
                  </a:cubicBezTo>
                  <a:cubicBezTo>
                    <a:pt x="96511" y="26284"/>
                    <a:pt x="96197" y="26215"/>
                    <a:pt x="95879" y="26215"/>
                  </a:cubicBezTo>
                  <a:cubicBezTo>
                    <a:pt x="95653" y="26215"/>
                    <a:pt x="95424" y="26250"/>
                    <a:pt x="95202" y="26320"/>
                  </a:cubicBezTo>
                  <a:lnTo>
                    <a:pt x="84861" y="20349"/>
                  </a:lnTo>
                  <a:lnTo>
                    <a:pt x="91466" y="16513"/>
                  </a:lnTo>
                  <a:close/>
                  <a:moveTo>
                    <a:pt x="140234" y="7106"/>
                  </a:moveTo>
                  <a:lnTo>
                    <a:pt x="150775" y="13210"/>
                  </a:lnTo>
                  <a:cubicBezTo>
                    <a:pt x="150508" y="13410"/>
                    <a:pt x="150508" y="13777"/>
                    <a:pt x="150742" y="14011"/>
                  </a:cubicBezTo>
                  <a:lnTo>
                    <a:pt x="125323" y="28688"/>
                  </a:lnTo>
                  <a:lnTo>
                    <a:pt x="119186" y="25152"/>
                  </a:lnTo>
                  <a:lnTo>
                    <a:pt x="121688" y="23718"/>
                  </a:lnTo>
                  <a:lnTo>
                    <a:pt x="121788" y="23651"/>
                  </a:lnTo>
                  <a:lnTo>
                    <a:pt x="121788" y="16946"/>
                  </a:lnTo>
                  <a:lnTo>
                    <a:pt x="138833" y="7106"/>
                  </a:lnTo>
                  <a:cubicBezTo>
                    <a:pt x="139050" y="7189"/>
                    <a:pt x="139283" y="7231"/>
                    <a:pt x="139521" y="7231"/>
                  </a:cubicBezTo>
                  <a:cubicBezTo>
                    <a:pt x="139759" y="7231"/>
                    <a:pt x="140001" y="7189"/>
                    <a:pt x="140234" y="7106"/>
                  </a:cubicBezTo>
                  <a:close/>
                  <a:moveTo>
                    <a:pt x="112981" y="22050"/>
                  </a:moveTo>
                  <a:lnTo>
                    <a:pt x="118385" y="25152"/>
                  </a:lnTo>
                  <a:lnTo>
                    <a:pt x="110546" y="29689"/>
                  </a:lnTo>
                  <a:lnTo>
                    <a:pt x="105509" y="26753"/>
                  </a:lnTo>
                  <a:lnTo>
                    <a:pt x="105476" y="26720"/>
                  </a:lnTo>
                  <a:lnTo>
                    <a:pt x="104809" y="26720"/>
                  </a:lnTo>
                  <a:lnTo>
                    <a:pt x="112981" y="22050"/>
                  </a:lnTo>
                  <a:close/>
                  <a:moveTo>
                    <a:pt x="84428" y="20582"/>
                  </a:moveTo>
                  <a:lnTo>
                    <a:pt x="94802" y="26553"/>
                  </a:lnTo>
                  <a:cubicBezTo>
                    <a:pt x="94768" y="26620"/>
                    <a:pt x="94735" y="26653"/>
                    <a:pt x="94702" y="26687"/>
                  </a:cubicBezTo>
                  <a:lnTo>
                    <a:pt x="87396" y="30890"/>
                  </a:lnTo>
                  <a:lnTo>
                    <a:pt x="77189" y="25019"/>
                  </a:lnTo>
                  <a:lnTo>
                    <a:pt x="77189" y="24752"/>
                  </a:lnTo>
                  <a:lnTo>
                    <a:pt x="84428" y="20582"/>
                  </a:lnTo>
                  <a:close/>
                  <a:moveTo>
                    <a:pt x="77189" y="25519"/>
                  </a:moveTo>
                  <a:lnTo>
                    <a:pt x="86963" y="31157"/>
                  </a:lnTo>
                  <a:lnTo>
                    <a:pt x="83760" y="32991"/>
                  </a:lnTo>
                  <a:lnTo>
                    <a:pt x="77189" y="29222"/>
                  </a:lnTo>
                  <a:lnTo>
                    <a:pt x="77189" y="25519"/>
                  </a:lnTo>
                  <a:close/>
                  <a:moveTo>
                    <a:pt x="118785" y="25419"/>
                  </a:moveTo>
                  <a:lnTo>
                    <a:pt x="124890" y="28922"/>
                  </a:lnTo>
                  <a:lnTo>
                    <a:pt x="117051" y="33458"/>
                  </a:lnTo>
                  <a:lnTo>
                    <a:pt x="110947" y="29922"/>
                  </a:lnTo>
                  <a:lnTo>
                    <a:pt x="118785" y="25419"/>
                  </a:lnTo>
                  <a:close/>
                  <a:moveTo>
                    <a:pt x="82826" y="32958"/>
                  </a:moveTo>
                  <a:lnTo>
                    <a:pt x="83327" y="33225"/>
                  </a:lnTo>
                  <a:lnTo>
                    <a:pt x="82826" y="33525"/>
                  </a:lnTo>
                  <a:lnTo>
                    <a:pt x="82826" y="32958"/>
                  </a:lnTo>
                  <a:close/>
                  <a:moveTo>
                    <a:pt x="110513" y="30156"/>
                  </a:moveTo>
                  <a:lnTo>
                    <a:pt x="116651" y="33692"/>
                  </a:lnTo>
                  <a:lnTo>
                    <a:pt x="116217" y="33925"/>
                  </a:lnTo>
                  <a:lnTo>
                    <a:pt x="104675" y="33925"/>
                  </a:lnTo>
                  <a:lnTo>
                    <a:pt x="104342" y="33725"/>
                  </a:lnTo>
                  <a:lnTo>
                    <a:pt x="110513" y="30156"/>
                  </a:lnTo>
                  <a:close/>
                  <a:moveTo>
                    <a:pt x="125323" y="29155"/>
                  </a:moveTo>
                  <a:lnTo>
                    <a:pt x="131428" y="32691"/>
                  </a:lnTo>
                  <a:lnTo>
                    <a:pt x="124156" y="36894"/>
                  </a:lnTo>
                  <a:lnTo>
                    <a:pt x="123022" y="36894"/>
                  </a:lnTo>
                  <a:lnTo>
                    <a:pt x="117485" y="33692"/>
                  </a:lnTo>
                  <a:lnTo>
                    <a:pt x="125323" y="29155"/>
                  </a:lnTo>
                  <a:close/>
                  <a:moveTo>
                    <a:pt x="105343" y="27154"/>
                  </a:moveTo>
                  <a:lnTo>
                    <a:pt x="110113" y="29922"/>
                  </a:lnTo>
                  <a:lnTo>
                    <a:pt x="97904" y="36994"/>
                  </a:lnTo>
                  <a:lnTo>
                    <a:pt x="87797" y="31157"/>
                  </a:lnTo>
                  <a:lnTo>
                    <a:pt x="94668" y="27187"/>
                  </a:lnTo>
                  <a:cubicBezTo>
                    <a:pt x="94735" y="27320"/>
                    <a:pt x="94835" y="27421"/>
                    <a:pt x="94968" y="27487"/>
                  </a:cubicBezTo>
                  <a:cubicBezTo>
                    <a:pt x="95269" y="27637"/>
                    <a:pt x="95586" y="27712"/>
                    <a:pt x="95898" y="27712"/>
                  </a:cubicBezTo>
                  <a:cubicBezTo>
                    <a:pt x="96211" y="27712"/>
                    <a:pt x="96520" y="27637"/>
                    <a:pt x="96803" y="27487"/>
                  </a:cubicBezTo>
                  <a:cubicBezTo>
                    <a:pt x="96937" y="27421"/>
                    <a:pt x="97070" y="27320"/>
                    <a:pt x="97137" y="27154"/>
                  </a:cubicBezTo>
                  <a:close/>
                  <a:moveTo>
                    <a:pt x="131828" y="32924"/>
                  </a:moveTo>
                  <a:lnTo>
                    <a:pt x="138700" y="36894"/>
                  </a:lnTo>
                  <a:lnTo>
                    <a:pt x="132195" y="36894"/>
                  </a:lnTo>
                  <a:lnTo>
                    <a:pt x="131861" y="37094"/>
                  </a:lnTo>
                  <a:lnTo>
                    <a:pt x="131528" y="36894"/>
                  </a:lnTo>
                  <a:lnTo>
                    <a:pt x="124990" y="36894"/>
                  </a:lnTo>
                  <a:lnTo>
                    <a:pt x="131828" y="32924"/>
                  </a:lnTo>
                  <a:close/>
                  <a:moveTo>
                    <a:pt x="70885" y="33825"/>
                  </a:moveTo>
                  <a:lnTo>
                    <a:pt x="73787" y="35493"/>
                  </a:lnTo>
                  <a:lnTo>
                    <a:pt x="67949" y="38895"/>
                  </a:lnTo>
                  <a:lnTo>
                    <a:pt x="65047" y="37228"/>
                  </a:lnTo>
                  <a:lnTo>
                    <a:pt x="70885" y="33825"/>
                  </a:lnTo>
                  <a:close/>
                  <a:moveTo>
                    <a:pt x="87396" y="31390"/>
                  </a:moveTo>
                  <a:lnTo>
                    <a:pt x="97504" y="37228"/>
                  </a:lnTo>
                  <a:lnTo>
                    <a:pt x="94268" y="39096"/>
                  </a:lnTo>
                  <a:lnTo>
                    <a:pt x="84161" y="33258"/>
                  </a:lnTo>
                  <a:lnTo>
                    <a:pt x="87396" y="31390"/>
                  </a:lnTo>
                  <a:close/>
                  <a:moveTo>
                    <a:pt x="77189" y="29689"/>
                  </a:moveTo>
                  <a:lnTo>
                    <a:pt x="82426" y="32691"/>
                  </a:lnTo>
                  <a:lnTo>
                    <a:pt x="82426" y="33758"/>
                  </a:lnTo>
                  <a:lnTo>
                    <a:pt x="70751" y="40497"/>
                  </a:lnTo>
                  <a:lnTo>
                    <a:pt x="68383" y="39129"/>
                  </a:lnTo>
                  <a:lnTo>
                    <a:pt x="74654" y="35526"/>
                  </a:lnTo>
                  <a:lnTo>
                    <a:pt x="71318" y="33592"/>
                  </a:lnTo>
                  <a:lnTo>
                    <a:pt x="77089" y="30256"/>
                  </a:lnTo>
                  <a:lnTo>
                    <a:pt x="77189" y="30189"/>
                  </a:lnTo>
                  <a:lnTo>
                    <a:pt x="77189" y="29689"/>
                  </a:lnTo>
                  <a:close/>
                  <a:moveTo>
                    <a:pt x="117051" y="33925"/>
                  </a:moveTo>
                  <a:lnTo>
                    <a:pt x="122855" y="37261"/>
                  </a:lnTo>
                  <a:lnTo>
                    <a:pt x="122888" y="37294"/>
                  </a:lnTo>
                  <a:lnTo>
                    <a:pt x="123455" y="37294"/>
                  </a:lnTo>
                  <a:lnTo>
                    <a:pt x="117018" y="41030"/>
                  </a:lnTo>
                  <a:lnTo>
                    <a:pt x="105409" y="34359"/>
                  </a:lnTo>
                  <a:lnTo>
                    <a:pt x="116350" y="34359"/>
                  </a:lnTo>
                  <a:lnTo>
                    <a:pt x="117051" y="33925"/>
                  </a:lnTo>
                  <a:close/>
                  <a:moveTo>
                    <a:pt x="104609" y="34359"/>
                  </a:moveTo>
                  <a:lnTo>
                    <a:pt x="116617" y="41264"/>
                  </a:lnTo>
                  <a:lnTo>
                    <a:pt x="116184" y="41531"/>
                  </a:lnTo>
                  <a:lnTo>
                    <a:pt x="105776" y="41531"/>
                  </a:lnTo>
                  <a:lnTo>
                    <a:pt x="98338" y="37228"/>
                  </a:lnTo>
                  <a:lnTo>
                    <a:pt x="103341" y="34359"/>
                  </a:lnTo>
                  <a:close/>
                  <a:moveTo>
                    <a:pt x="97904" y="37461"/>
                  </a:moveTo>
                  <a:lnTo>
                    <a:pt x="104909" y="41531"/>
                  </a:lnTo>
                  <a:lnTo>
                    <a:pt x="99972" y="41531"/>
                  </a:lnTo>
                  <a:lnTo>
                    <a:pt x="99238" y="41931"/>
                  </a:lnTo>
                  <a:lnTo>
                    <a:pt x="94702" y="39329"/>
                  </a:lnTo>
                  <a:lnTo>
                    <a:pt x="97904" y="37461"/>
                  </a:lnTo>
                  <a:close/>
                  <a:moveTo>
                    <a:pt x="83760" y="33492"/>
                  </a:moveTo>
                  <a:lnTo>
                    <a:pt x="93834" y="39329"/>
                  </a:lnTo>
                  <a:lnTo>
                    <a:pt x="88364" y="42498"/>
                  </a:lnTo>
                  <a:lnTo>
                    <a:pt x="82826" y="39296"/>
                  </a:lnTo>
                  <a:lnTo>
                    <a:pt x="82826" y="34025"/>
                  </a:lnTo>
                  <a:lnTo>
                    <a:pt x="83760" y="33492"/>
                  </a:lnTo>
                  <a:close/>
                  <a:moveTo>
                    <a:pt x="131361" y="37294"/>
                  </a:moveTo>
                  <a:lnTo>
                    <a:pt x="131428" y="37328"/>
                  </a:lnTo>
                  <a:lnTo>
                    <a:pt x="120987" y="43332"/>
                  </a:lnTo>
                  <a:lnTo>
                    <a:pt x="117418" y="41264"/>
                  </a:lnTo>
                  <a:lnTo>
                    <a:pt x="124289" y="37294"/>
                  </a:lnTo>
                  <a:close/>
                  <a:moveTo>
                    <a:pt x="139400" y="37328"/>
                  </a:moveTo>
                  <a:lnTo>
                    <a:pt x="146272" y="41264"/>
                  </a:lnTo>
                  <a:lnTo>
                    <a:pt x="142669" y="43365"/>
                  </a:lnTo>
                  <a:lnTo>
                    <a:pt x="132262" y="37361"/>
                  </a:lnTo>
                  <a:lnTo>
                    <a:pt x="132295" y="37328"/>
                  </a:lnTo>
                  <a:close/>
                  <a:moveTo>
                    <a:pt x="131895" y="37561"/>
                  </a:moveTo>
                  <a:lnTo>
                    <a:pt x="142302" y="43599"/>
                  </a:lnTo>
                  <a:lnTo>
                    <a:pt x="141869" y="43832"/>
                  </a:lnTo>
                  <a:cubicBezTo>
                    <a:pt x="140270" y="43774"/>
                    <a:pt x="137571" y="43717"/>
                    <a:pt x="135350" y="43717"/>
                  </a:cubicBezTo>
                  <a:cubicBezTo>
                    <a:pt x="133724" y="43717"/>
                    <a:pt x="132355" y="43748"/>
                    <a:pt x="131861" y="43832"/>
                  </a:cubicBezTo>
                  <a:cubicBezTo>
                    <a:pt x="131403" y="43754"/>
                    <a:pt x="130190" y="43727"/>
                    <a:pt x="128718" y="43727"/>
                  </a:cubicBezTo>
                  <a:cubicBezTo>
                    <a:pt x="126438" y="43727"/>
                    <a:pt x="123537" y="43792"/>
                    <a:pt x="121854" y="43832"/>
                  </a:cubicBezTo>
                  <a:lnTo>
                    <a:pt x="121454" y="43599"/>
                  </a:lnTo>
                  <a:lnTo>
                    <a:pt x="131895" y="37561"/>
                  </a:lnTo>
                  <a:close/>
                  <a:moveTo>
                    <a:pt x="67949" y="39362"/>
                  </a:moveTo>
                  <a:lnTo>
                    <a:pt x="70318" y="40730"/>
                  </a:lnTo>
                  <a:lnTo>
                    <a:pt x="62579" y="45200"/>
                  </a:lnTo>
                  <a:lnTo>
                    <a:pt x="60844" y="44199"/>
                  </a:lnTo>
                  <a:cubicBezTo>
                    <a:pt x="61078" y="43999"/>
                    <a:pt x="61111" y="43665"/>
                    <a:pt x="60877" y="43465"/>
                  </a:cubicBezTo>
                  <a:lnTo>
                    <a:pt x="67949" y="39362"/>
                  </a:lnTo>
                  <a:close/>
                  <a:moveTo>
                    <a:pt x="180863" y="32958"/>
                  </a:moveTo>
                  <a:lnTo>
                    <a:pt x="180863" y="39296"/>
                  </a:lnTo>
                  <a:lnTo>
                    <a:pt x="170389" y="45333"/>
                  </a:lnTo>
                  <a:lnTo>
                    <a:pt x="164885" y="42164"/>
                  </a:lnTo>
                  <a:lnTo>
                    <a:pt x="180863" y="32958"/>
                  </a:lnTo>
                  <a:close/>
                  <a:moveTo>
                    <a:pt x="94268" y="39563"/>
                  </a:moveTo>
                  <a:lnTo>
                    <a:pt x="98805" y="42164"/>
                  </a:lnTo>
                  <a:lnTo>
                    <a:pt x="93334" y="45367"/>
                  </a:lnTo>
                  <a:lnTo>
                    <a:pt x="88797" y="42731"/>
                  </a:lnTo>
                  <a:lnTo>
                    <a:pt x="94268" y="39563"/>
                  </a:lnTo>
                  <a:close/>
                  <a:moveTo>
                    <a:pt x="117018" y="41497"/>
                  </a:moveTo>
                  <a:lnTo>
                    <a:pt x="120587" y="43599"/>
                  </a:lnTo>
                  <a:lnTo>
                    <a:pt x="114983" y="46834"/>
                  </a:lnTo>
                  <a:lnTo>
                    <a:pt x="106477" y="41931"/>
                  </a:lnTo>
                  <a:lnTo>
                    <a:pt x="116284" y="41931"/>
                  </a:lnTo>
                  <a:lnTo>
                    <a:pt x="117018" y="41497"/>
                  </a:lnTo>
                  <a:close/>
                  <a:moveTo>
                    <a:pt x="82393" y="34259"/>
                  </a:moveTo>
                  <a:lnTo>
                    <a:pt x="82393" y="39529"/>
                  </a:lnTo>
                  <a:lnTo>
                    <a:pt x="87930" y="42731"/>
                  </a:lnTo>
                  <a:lnTo>
                    <a:pt x="80425" y="47035"/>
                  </a:lnTo>
                  <a:lnTo>
                    <a:pt x="80425" y="46134"/>
                  </a:lnTo>
                  <a:lnTo>
                    <a:pt x="71118" y="40763"/>
                  </a:lnTo>
                  <a:lnTo>
                    <a:pt x="82393" y="34259"/>
                  </a:lnTo>
                  <a:close/>
                  <a:moveTo>
                    <a:pt x="90298" y="44066"/>
                  </a:moveTo>
                  <a:lnTo>
                    <a:pt x="92900" y="45600"/>
                  </a:lnTo>
                  <a:lnTo>
                    <a:pt x="90298" y="47101"/>
                  </a:lnTo>
                  <a:lnTo>
                    <a:pt x="90298" y="44066"/>
                  </a:lnTo>
                  <a:close/>
                  <a:moveTo>
                    <a:pt x="173424" y="44066"/>
                  </a:moveTo>
                  <a:lnTo>
                    <a:pt x="173424" y="47101"/>
                  </a:lnTo>
                  <a:lnTo>
                    <a:pt x="170789" y="45567"/>
                  </a:lnTo>
                  <a:lnTo>
                    <a:pt x="173424" y="44066"/>
                  </a:lnTo>
                  <a:close/>
                  <a:moveTo>
                    <a:pt x="105643" y="41931"/>
                  </a:moveTo>
                  <a:lnTo>
                    <a:pt x="114549" y="47068"/>
                  </a:lnTo>
                  <a:lnTo>
                    <a:pt x="111313" y="48936"/>
                  </a:lnTo>
                  <a:lnTo>
                    <a:pt x="99638" y="42164"/>
                  </a:lnTo>
                  <a:lnTo>
                    <a:pt x="100072" y="41931"/>
                  </a:lnTo>
                  <a:close/>
                  <a:moveTo>
                    <a:pt x="121020" y="43832"/>
                  </a:moveTo>
                  <a:lnTo>
                    <a:pt x="121654" y="44199"/>
                  </a:lnTo>
                  <a:lnTo>
                    <a:pt x="121721" y="44233"/>
                  </a:lnTo>
                  <a:lnTo>
                    <a:pt x="121788" y="44233"/>
                  </a:lnTo>
                  <a:cubicBezTo>
                    <a:pt x="123951" y="44160"/>
                    <a:pt x="126947" y="44106"/>
                    <a:pt x="129101" y="44106"/>
                  </a:cubicBezTo>
                  <a:cubicBezTo>
                    <a:pt x="129935" y="44106"/>
                    <a:pt x="130643" y="44114"/>
                    <a:pt x="131128" y="44132"/>
                  </a:cubicBezTo>
                  <a:lnTo>
                    <a:pt x="120720" y="50137"/>
                  </a:lnTo>
                  <a:lnTo>
                    <a:pt x="115383" y="47068"/>
                  </a:lnTo>
                  <a:lnTo>
                    <a:pt x="121020" y="43832"/>
                  </a:lnTo>
                  <a:close/>
                  <a:moveTo>
                    <a:pt x="70718" y="40964"/>
                  </a:moveTo>
                  <a:lnTo>
                    <a:pt x="80058" y="46367"/>
                  </a:lnTo>
                  <a:lnTo>
                    <a:pt x="80058" y="47268"/>
                  </a:lnTo>
                  <a:lnTo>
                    <a:pt x="73120" y="51271"/>
                  </a:lnTo>
                  <a:lnTo>
                    <a:pt x="63012" y="45433"/>
                  </a:lnTo>
                  <a:lnTo>
                    <a:pt x="70718" y="40964"/>
                  </a:lnTo>
                  <a:close/>
                  <a:moveTo>
                    <a:pt x="88397" y="42932"/>
                  </a:moveTo>
                  <a:lnTo>
                    <a:pt x="89865" y="43799"/>
                  </a:lnTo>
                  <a:lnTo>
                    <a:pt x="89865" y="47368"/>
                  </a:lnTo>
                  <a:lnTo>
                    <a:pt x="82193" y="51771"/>
                  </a:lnTo>
                  <a:lnTo>
                    <a:pt x="80491" y="50804"/>
                  </a:lnTo>
                  <a:lnTo>
                    <a:pt x="80458" y="47535"/>
                  </a:lnTo>
                  <a:lnTo>
                    <a:pt x="88397" y="42932"/>
                  </a:lnTo>
                  <a:close/>
                  <a:moveTo>
                    <a:pt x="114983" y="47335"/>
                  </a:moveTo>
                  <a:lnTo>
                    <a:pt x="120320" y="50404"/>
                  </a:lnTo>
                  <a:lnTo>
                    <a:pt x="117084" y="52272"/>
                  </a:lnTo>
                  <a:lnTo>
                    <a:pt x="111747" y="49169"/>
                  </a:lnTo>
                  <a:lnTo>
                    <a:pt x="114983" y="47335"/>
                  </a:lnTo>
                  <a:close/>
                  <a:moveTo>
                    <a:pt x="99238" y="42431"/>
                  </a:moveTo>
                  <a:lnTo>
                    <a:pt x="110913" y="49169"/>
                  </a:lnTo>
                  <a:lnTo>
                    <a:pt x="105443" y="52338"/>
                  </a:lnTo>
                  <a:lnTo>
                    <a:pt x="93734" y="45600"/>
                  </a:lnTo>
                  <a:lnTo>
                    <a:pt x="99238" y="42431"/>
                  </a:lnTo>
                  <a:close/>
                  <a:moveTo>
                    <a:pt x="80058" y="47768"/>
                  </a:moveTo>
                  <a:lnTo>
                    <a:pt x="80058" y="51037"/>
                  </a:lnTo>
                  <a:lnTo>
                    <a:pt x="81759" y="52005"/>
                  </a:lnTo>
                  <a:lnTo>
                    <a:pt x="78056" y="54140"/>
                  </a:lnTo>
                  <a:lnTo>
                    <a:pt x="73520" y="51538"/>
                  </a:lnTo>
                  <a:lnTo>
                    <a:pt x="80058" y="47768"/>
                  </a:lnTo>
                  <a:close/>
                  <a:moveTo>
                    <a:pt x="93301" y="45834"/>
                  </a:moveTo>
                  <a:lnTo>
                    <a:pt x="105009" y="52572"/>
                  </a:lnTo>
                  <a:lnTo>
                    <a:pt x="100005" y="55441"/>
                  </a:lnTo>
                  <a:lnTo>
                    <a:pt x="91099" y="50270"/>
                  </a:lnTo>
                  <a:cubicBezTo>
                    <a:pt x="91399" y="50003"/>
                    <a:pt x="91333" y="49603"/>
                    <a:pt x="90899" y="49370"/>
                  </a:cubicBezTo>
                  <a:cubicBezTo>
                    <a:pt x="90699" y="49269"/>
                    <a:pt x="90465" y="49203"/>
                    <a:pt x="90265" y="49169"/>
                  </a:cubicBezTo>
                  <a:lnTo>
                    <a:pt x="90265" y="47602"/>
                  </a:lnTo>
                  <a:lnTo>
                    <a:pt x="93301" y="45834"/>
                  </a:lnTo>
                  <a:close/>
                  <a:moveTo>
                    <a:pt x="131361" y="50637"/>
                  </a:moveTo>
                  <a:lnTo>
                    <a:pt x="117952" y="58376"/>
                  </a:lnTo>
                  <a:lnTo>
                    <a:pt x="117952" y="52739"/>
                  </a:lnTo>
                  <a:lnTo>
                    <a:pt x="117518" y="52472"/>
                  </a:lnTo>
                  <a:lnTo>
                    <a:pt x="120720" y="50637"/>
                  </a:lnTo>
                  <a:close/>
                  <a:moveTo>
                    <a:pt x="89865" y="47835"/>
                  </a:moveTo>
                  <a:lnTo>
                    <a:pt x="89865" y="49169"/>
                  </a:lnTo>
                  <a:cubicBezTo>
                    <a:pt x="89565" y="49169"/>
                    <a:pt x="89298" y="49236"/>
                    <a:pt x="89064" y="49370"/>
                  </a:cubicBezTo>
                  <a:cubicBezTo>
                    <a:pt x="88564" y="49536"/>
                    <a:pt x="88564" y="50270"/>
                    <a:pt x="89064" y="50437"/>
                  </a:cubicBezTo>
                  <a:cubicBezTo>
                    <a:pt x="89356" y="50573"/>
                    <a:pt x="89671" y="50641"/>
                    <a:pt x="89988" y="50641"/>
                  </a:cubicBezTo>
                  <a:cubicBezTo>
                    <a:pt x="90215" y="50641"/>
                    <a:pt x="90443" y="50607"/>
                    <a:pt x="90665" y="50537"/>
                  </a:cubicBezTo>
                  <a:lnTo>
                    <a:pt x="99638" y="55707"/>
                  </a:lnTo>
                  <a:lnTo>
                    <a:pt x="94301" y="58776"/>
                  </a:lnTo>
                  <a:lnTo>
                    <a:pt x="82593" y="52005"/>
                  </a:lnTo>
                  <a:lnTo>
                    <a:pt x="89865" y="47835"/>
                  </a:lnTo>
                  <a:close/>
                  <a:moveTo>
                    <a:pt x="111380" y="49436"/>
                  </a:moveTo>
                  <a:lnTo>
                    <a:pt x="116684" y="52505"/>
                  </a:lnTo>
                  <a:lnTo>
                    <a:pt x="105810" y="58776"/>
                  </a:lnTo>
                  <a:lnTo>
                    <a:pt x="100472" y="55707"/>
                  </a:lnTo>
                  <a:lnTo>
                    <a:pt x="105443" y="52839"/>
                  </a:lnTo>
                  <a:lnTo>
                    <a:pt x="107844" y="54206"/>
                  </a:lnTo>
                  <a:lnTo>
                    <a:pt x="108044" y="53839"/>
                  </a:lnTo>
                  <a:lnTo>
                    <a:pt x="105876" y="52572"/>
                  </a:lnTo>
                  <a:lnTo>
                    <a:pt x="111380" y="49436"/>
                  </a:lnTo>
                  <a:close/>
                  <a:moveTo>
                    <a:pt x="82193" y="52272"/>
                  </a:moveTo>
                  <a:lnTo>
                    <a:pt x="93868" y="59043"/>
                  </a:lnTo>
                  <a:lnTo>
                    <a:pt x="90198" y="61145"/>
                  </a:lnTo>
                  <a:lnTo>
                    <a:pt x="78490" y="54373"/>
                  </a:lnTo>
                  <a:lnTo>
                    <a:pt x="82193" y="52272"/>
                  </a:lnTo>
                  <a:close/>
                  <a:moveTo>
                    <a:pt x="117084" y="52739"/>
                  </a:moveTo>
                  <a:lnTo>
                    <a:pt x="117518" y="53005"/>
                  </a:lnTo>
                  <a:lnTo>
                    <a:pt x="117518" y="58543"/>
                  </a:lnTo>
                  <a:cubicBezTo>
                    <a:pt x="117284" y="58576"/>
                    <a:pt x="117051" y="58643"/>
                    <a:pt x="116817" y="58743"/>
                  </a:cubicBezTo>
                  <a:cubicBezTo>
                    <a:pt x="116617" y="58843"/>
                    <a:pt x="116484" y="59043"/>
                    <a:pt x="116450" y="59243"/>
                  </a:cubicBezTo>
                  <a:lnTo>
                    <a:pt x="111547" y="62079"/>
                  </a:lnTo>
                  <a:lnTo>
                    <a:pt x="106210" y="59043"/>
                  </a:lnTo>
                  <a:lnTo>
                    <a:pt x="117084" y="52739"/>
                  </a:lnTo>
                  <a:close/>
                  <a:moveTo>
                    <a:pt x="100039" y="55941"/>
                  </a:moveTo>
                  <a:lnTo>
                    <a:pt x="105376" y="59043"/>
                  </a:lnTo>
                  <a:lnTo>
                    <a:pt x="100039" y="62112"/>
                  </a:lnTo>
                  <a:lnTo>
                    <a:pt x="94702" y="59043"/>
                  </a:lnTo>
                  <a:lnTo>
                    <a:pt x="100039" y="55941"/>
                  </a:lnTo>
                  <a:close/>
                  <a:moveTo>
                    <a:pt x="94301" y="59243"/>
                  </a:moveTo>
                  <a:lnTo>
                    <a:pt x="99638" y="62346"/>
                  </a:lnTo>
                  <a:lnTo>
                    <a:pt x="95936" y="64447"/>
                  </a:lnTo>
                  <a:lnTo>
                    <a:pt x="90599" y="61378"/>
                  </a:lnTo>
                  <a:lnTo>
                    <a:pt x="94301" y="59243"/>
                  </a:lnTo>
                  <a:close/>
                  <a:moveTo>
                    <a:pt x="105776" y="59243"/>
                  </a:moveTo>
                  <a:lnTo>
                    <a:pt x="111147" y="62346"/>
                  </a:lnTo>
                  <a:lnTo>
                    <a:pt x="105776" y="65414"/>
                  </a:lnTo>
                  <a:lnTo>
                    <a:pt x="100439" y="62346"/>
                  </a:lnTo>
                  <a:lnTo>
                    <a:pt x="105776" y="59243"/>
                  </a:lnTo>
                  <a:close/>
                  <a:moveTo>
                    <a:pt x="100039" y="62579"/>
                  </a:moveTo>
                  <a:lnTo>
                    <a:pt x="105376" y="65648"/>
                  </a:lnTo>
                  <a:lnTo>
                    <a:pt x="101673" y="67783"/>
                  </a:lnTo>
                  <a:lnTo>
                    <a:pt x="96336" y="64714"/>
                  </a:lnTo>
                  <a:lnTo>
                    <a:pt x="100039" y="62579"/>
                  </a:lnTo>
                  <a:close/>
                  <a:moveTo>
                    <a:pt x="78056" y="54640"/>
                  </a:moveTo>
                  <a:lnTo>
                    <a:pt x="89765" y="61378"/>
                  </a:lnTo>
                  <a:lnTo>
                    <a:pt x="49436" y="84695"/>
                  </a:lnTo>
                  <a:lnTo>
                    <a:pt x="49303" y="84728"/>
                  </a:lnTo>
                  <a:lnTo>
                    <a:pt x="49303" y="89398"/>
                  </a:lnTo>
                  <a:lnTo>
                    <a:pt x="37828" y="96036"/>
                  </a:lnTo>
                  <a:cubicBezTo>
                    <a:pt x="37583" y="95942"/>
                    <a:pt x="37339" y="95901"/>
                    <a:pt x="37095" y="95901"/>
                  </a:cubicBezTo>
                  <a:cubicBezTo>
                    <a:pt x="36905" y="95901"/>
                    <a:pt x="36716" y="95926"/>
                    <a:pt x="36527" y="95970"/>
                  </a:cubicBezTo>
                  <a:lnTo>
                    <a:pt x="29488" y="91933"/>
                  </a:lnTo>
                  <a:lnTo>
                    <a:pt x="71652" y="67583"/>
                  </a:lnTo>
                  <a:lnTo>
                    <a:pt x="71752" y="67516"/>
                  </a:lnTo>
                  <a:lnTo>
                    <a:pt x="71752" y="58276"/>
                  </a:lnTo>
                  <a:lnTo>
                    <a:pt x="78056" y="54640"/>
                  </a:lnTo>
                  <a:close/>
                  <a:moveTo>
                    <a:pt x="95936" y="64947"/>
                  </a:moveTo>
                  <a:lnTo>
                    <a:pt x="101273" y="68050"/>
                  </a:lnTo>
                  <a:lnTo>
                    <a:pt x="86896" y="76322"/>
                  </a:lnTo>
                  <a:lnTo>
                    <a:pt x="86796" y="76389"/>
                  </a:lnTo>
                  <a:lnTo>
                    <a:pt x="86796" y="82793"/>
                  </a:lnTo>
                  <a:lnTo>
                    <a:pt x="52105" y="102808"/>
                  </a:lnTo>
                  <a:lnTo>
                    <a:pt x="52105" y="96503"/>
                  </a:lnTo>
                  <a:lnTo>
                    <a:pt x="77289" y="81960"/>
                  </a:lnTo>
                  <a:lnTo>
                    <a:pt x="77089" y="81593"/>
                  </a:lnTo>
                  <a:lnTo>
                    <a:pt x="59510" y="91733"/>
                  </a:lnTo>
                  <a:lnTo>
                    <a:pt x="59510" y="85996"/>
                  </a:lnTo>
                  <a:lnTo>
                    <a:pt x="95936" y="64947"/>
                  </a:lnTo>
                  <a:close/>
                  <a:moveTo>
                    <a:pt x="96570" y="1"/>
                  </a:moveTo>
                  <a:lnTo>
                    <a:pt x="96570" y="6405"/>
                  </a:lnTo>
                  <a:lnTo>
                    <a:pt x="30789" y="44366"/>
                  </a:lnTo>
                  <a:lnTo>
                    <a:pt x="17747" y="44366"/>
                  </a:lnTo>
                  <a:lnTo>
                    <a:pt x="34" y="54607"/>
                  </a:lnTo>
                  <a:cubicBezTo>
                    <a:pt x="34" y="54773"/>
                    <a:pt x="34" y="54940"/>
                    <a:pt x="1" y="55107"/>
                  </a:cubicBezTo>
                  <a:lnTo>
                    <a:pt x="17847" y="44800"/>
                  </a:lnTo>
                  <a:lnTo>
                    <a:pt x="30089" y="44800"/>
                  </a:lnTo>
                  <a:lnTo>
                    <a:pt x="12410" y="54974"/>
                  </a:lnTo>
                  <a:lnTo>
                    <a:pt x="12309" y="55040"/>
                  </a:lnTo>
                  <a:lnTo>
                    <a:pt x="12309" y="61778"/>
                  </a:lnTo>
                  <a:lnTo>
                    <a:pt x="1902" y="67783"/>
                  </a:lnTo>
                  <a:lnTo>
                    <a:pt x="2035" y="68216"/>
                  </a:lnTo>
                  <a:lnTo>
                    <a:pt x="29822" y="52138"/>
                  </a:lnTo>
                  <a:lnTo>
                    <a:pt x="39229" y="52138"/>
                  </a:lnTo>
                  <a:lnTo>
                    <a:pt x="64613" y="37461"/>
                  </a:lnTo>
                  <a:lnTo>
                    <a:pt x="67549" y="39129"/>
                  </a:lnTo>
                  <a:lnTo>
                    <a:pt x="60511" y="43198"/>
                  </a:lnTo>
                  <a:cubicBezTo>
                    <a:pt x="60263" y="43106"/>
                    <a:pt x="60001" y="43056"/>
                    <a:pt x="59738" y="43056"/>
                  </a:cubicBezTo>
                  <a:cubicBezTo>
                    <a:pt x="59434" y="43056"/>
                    <a:pt x="59129" y="43122"/>
                    <a:pt x="58843" y="43265"/>
                  </a:cubicBezTo>
                  <a:cubicBezTo>
                    <a:pt x="58342" y="43432"/>
                    <a:pt x="58342" y="44166"/>
                    <a:pt x="58843" y="44333"/>
                  </a:cubicBezTo>
                  <a:cubicBezTo>
                    <a:pt x="59135" y="44469"/>
                    <a:pt x="59449" y="44537"/>
                    <a:pt x="59767" y="44537"/>
                  </a:cubicBezTo>
                  <a:cubicBezTo>
                    <a:pt x="59993" y="44537"/>
                    <a:pt x="60221" y="44502"/>
                    <a:pt x="60444" y="44433"/>
                  </a:cubicBezTo>
                  <a:lnTo>
                    <a:pt x="62212" y="45433"/>
                  </a:lnTo>
                  <a:lnTo>
                    <a:pt x="57041" y="48436"/>
                  </a:lnTo>
                  <a:lnTo>
                    <a:pt x="56941" y="48502"/>
                  </a:lnTo>
                  <a:lnTo>
                    <a:pt x="56941" y="53939"/>
                  </a:lnTo>
                  <a:lnTo>
                    <a:pt x="28288" y="70485"/>
                  </a:lnTo>
                  <a:lnTo>
                    <a:pt x="28187" y="70551"/>
                  </a:lnTo>
                  <a:lnTo>
                    <a:pt x="28187" y="78590"/>
                  </a:lnTo>
                  <a:lnTo>
                    <a:pt x="21750" y="82293"/>
                  </a:lnTo>
                  <a:cubicBezTo>
                    <a:pt x="21534" y="82226"/>
                    <a:pt x="21314" y="82191"/>
                    <a:pt x="21094" y="82191"/>
                  </a:cubicBezTo>
                  <a:cubicBezTo>
                    <a:pt x="20769" y="82191"/>
                    <a:pt x="20447" y="82267"/>
                    <a:pt x="20148" y="82427"/>
                  </a:cubicBezTo>
                  <a:cubicBezTo>
                    <a:pt x="20015" y="82493"/>
                    <a:pt x="19915" y="82593"/>
                    <a:pt x="19848" y="82727"/>
                  </a:cubicBezTo>
                  <a:lnTo>
                    <a:pt x="11009" y="82727"/>
                  </a:lnTo>
                  <a:cubicBezTo>
                    <a:pt x="11142" y="82860"/>
                    <a:pt x="11275" y="83027"/>
                    <a:pt x="11409" y="83160"/>
                  </a:cubicBezTo>
                  <a:lnTo>
                    <a:pt x="19815" y="83160"/>
                  </a:lnTo>
                  <a:cubicBezTo>
                    <a:pt x="19848" y="83227"/>
                    <a:pt x="19882" y="83294"/>
                    <a:pt x="19948" y="83327"/>
                  </a:cubicBezTo>
                  <a:lnTo>
                    <a:pt x="14644" y="86396"/>
                  </a:lnTo>
                  <a:lnTo>
                    <a:pt x="14978" y="86696"/>
                  </a:lnTo>
                  <a:lnTo>
                    <a:pt x="20382" y="83561"/>
                  </a:lnTo>
                  <a:cubicBezTo>
                    <a:pt x="20611" y="83646"/>
                    <a:pt x="20845" y="83689"/>
                    <a:pt x="21079" y="83689"/>
                  </a:cubicBezTo>
                  <a:cubicBezTo>
                    <a:pt x="21389" y="83689"/>
                    <a:pt x="21697" y="83613"/>
                    <a:pt x="21983" y="83461"/>
                  </a:cubicBezTo>
                  <a:cubicBezTo>
                    <a:pt x="22417" y="83227"/>
                    <a:pt x="22483" y="82827"/>
                    <a:pt x="22183" y="82560"/>
                  </a:cubicBezTo>
                  <a:lnTo>
                    <a:pt x="28521" y="78891"/>
                  </a:lnTo>
                  <a:lnTo>
                    <a:pt x="28621" y="78824"/>
                  </a:lnTo>
                  <a:lnTo>
                    <a:pt x="28621" y="70785"/>
                  </a:lnTo>
                  <a:lnTo>
                    <a:pt x="57208" y="54273"/>
                  </a:lnTo>
                  <a:lnTo>
                    <a:pt x="57342" y="54206"/>
                  </a:lnTo>
                  <a:lnTo>
                    <a:pt x="57342" y="48736"/>
                  </a:lnTo>
                  <a:lnTo>
                    <a:pt x="62579" y="45700"/>
                  </a:lnTo>
                  <a:lnTo>
                    <a:pt x="72686" y="51538"/>
                  </a:lnTo>
                  <a:lnTo>
                    <a:pt x="37261" y="71986"/>
                  </a:lnTo>
                  <a:lnTo>
                    <a:pt x="37161" y="72052"/>
                  </a:lnTo>
                  <a:lnTo>
                    <a:pt x="37161" y="80892"/>
                  </a:lnTo>
                  <a:lnTo>
                    <a:pt x="19915" y="90833"/>
                  </a:lnTo>
                  <a:lnTo>
                    <a:pt x="20282" y="91099"/>
                  </a:lnTo>
                  <a:lnTo>
                    <a:pt x="37427" y="81192"/>
                  </a:lnTo>
                  <a:lnTo>
                    <a:pt x="37561" y="81126"/>
                  </a:lnTo>
                  <a:lnTo>
                    <a:pt x="37561" y="72319"/>
                  </a:lnTo>
                  <a:lnTo>
                    <a:pt x="73120" y="51771"/>
                  </a:lnTo>
                  <a:lnTo>
                    <a:pt x="77656" y="54373"/>
                  </a:lnTo>
                  <a:lnTo>
                    <a:pt x="71418" y="57976"/>
                  </a:lnTo>
                  <a:lnTo>
                    <a:pt x="71318" y="58042"/>
                  </a:lnTo>
                  <a:lnTo>
                    <a:pt x="71318" y="67282"/>
                  </a:lnTo>
                  <a:lnTo>
                    <a:pt x="28654" y="91933"/>
                  </a:lnTo>
                  <a:lnTo>
                    <a:pt x="36060" y="96203"/>
                  </a:lnTo>
                  <a:cubicBezTo>
                    <a:pt x="35726" y="96370"/>
                    <a:pt x="35693" y="96870"/>
                    <a:pt x="36026" y="97070"/>
                  </a:cubicBezTo>
                  <a:lnTo>
                    <a:pt x="32857" y="98905"/>
                  </a:lnTo>
                  <a:lnTo>
                    <a:pt x="33291" y="99105"/>
                  </a:lnTo>
                  <a:lnTo>
                    <a:pt x="36460" y="97304"/>
                  </a:lnTo>
                  <a:cubicBezTo>
                    <a:pt x="36670" y="97364"/>
                    <a:pt x="36880" y="97397"/>
                    <a:pt x="37090" y="97397"/>
                  </a:cubicBezTo>
                  <a:cubicBezTo>
                    <a:pt x="37347" y="97397"/>
                    <a:pt x="37604" y="97347"/>
                    <a:pt x="37861" y="97237"/>
                  </a:cubicBezTo>
                  <a:lnTo>
                    <a:pt x="43065" y="100239"/>
                  </a:lnTo>
                  <a:lnTo>
                    <a:pt x="39762" y="102141"/>
                  </a:lnTo>
                  <a:lnTo>
                    <a:pt x="40263" y="102341"/>
                  </a:lnTo>
                  <a:lnTo>
                    <a:pt x="43899" y="100273"/>
                  </a:lnTo>
                  <a:lnTo>
                    <a:pt x="38228" y="96970"/>
                  </a:lnTo>
                  <a:cubicBezTo>
                    <a:pt x="38428" y="96770"/>
                    <a:pt x="38395" y="96470"/>
                    <a:pt x="38195" y="96270"/>
                  </a:cubicBezTo>
                  <a:lnTo>
                    <a:pt x="49603" y="89698"/>
                  </a:lnTo>
                  <a:lnTo>
                    <a:pt x="49736" y="89632"/>
                  </a:lnTo>
                  <a:lnTo>
                    <a:pt x="49736" y="84995"/>
                  </a:lnTo>
                  <a:lnTo>
                    <a:pt x="90165" y="61645"/>
                  </a:lnTo>
                  <a:lnTo>
                    <a:pt x="95502" y="64714"/>
                  </a:lnTo>
                  <a:lnTo>
                    <a:pt x="59176" y="85662"/>
                  </a:lnTo>
                  <a:lnTo>
                    <a:pt x="59076" y="85729"/>
                  </a:lnTo>
                  <a:lnTo>
                    <a:pt x="59076" y="92000"/>
                  </a:lnTo>
                  <a:lnTo>
                    <a:pt x="51771" y="96203"/>
                  </a:lnTo>
                  <a:lnTo>
                    <a:pt x="51671" y="96270"/>
                  </a:lnTo>
                  <a:lnTo>
                    <a:pt x="51671" y="103075"/>
                  </a:lnTo>
                  <a:lnTo>
                    <a:pt x="47868" y="105276"/>
                  </a:lnTo>
                  <a:lnTo>
                    <a:pt x="48402" y="105443"/>
                  </a:lnTo>
                  <a:lnTo>
                    <a:pt x="87096" y="83127"/>
                  </a:lnTo>
                  <a:lnTo>
                    <a:pt x="87196" y="83060"/>
                  </a:lnTo>
                  <a:lnTo>
                    <a:pt x="87196" y="76622"/>
                  </a:lnTo>
                  <a:lnTo>
                    <a:pt x="101673" y="68250"/>
                  </a:lnTo>
                  <a:lnTo>
                    <a:pt x="102040" y="68483"/>
                  </a:lnTo>
                  <a:lnTo>
                    <a:pt x="102040" y="77723"/>
                  </a:lnTo>
                  <a:lnTo>
                    <a:pt x="107811" y="81059"/>
                  </a:lnTo>
                  <a:lnTo>
                    <a:pt x="100739" y="85162"/>
                  </a:lnTo>
                  <a:lnTo>
                    <a:pt x="95802" y="85162"/>
                  </a:lnTo>
                  <a:lnTo>
                    <a:pt x="56408" y="107878"/>
                  </a:lnTo>
                  <a:lnTo>
                    <a:pt x="56975" y="108045"/>
                  </a:lnTo>
                  <a:lnTo>
                    <a:pt x="95902" y="85562"/>
                  </a:lnTo>
                  <a:lnTo>
                    <a:pt x="100873" y="85562"/>
                  </a:lnTo>
                  <a:lnTo>
                    <a:pt x="108245" y="81326"/>
                  </a:lnTo>
                  <a:lnTo>
                    <a:pt x="113548" y="84395"/>
                  </a:lnTo>
                  <a:lnTo>
                    <a:pt x="101140" y="91566"/>
                  </a:lnTo>
                  <a:cubicBezTo>
                    <a:pt x="100739" y="91600"/>
                    <a:pt x="96836" y="91633"/>
                    <a:pt x="94802" y="91633"/>
                  </a:cubicBezTo>
                  <a:lnTo>
                    <a:pt x="94768" y="91633"/>
                  </a:lnTo>
                  <a:lnTo>
                    <a:pt x="63579" y="109613"/>
                  </a:lnTo>
                  <a:lnTo>
                    <a:pt x="64213" y="109713"/>
                  </a:lnTo>
                  <a:lnTo>
                    <a:pt x="94868" y="92067"/>
                  </a:lnTo>
                  <a:cubicBezTo>
                    <a:pt x="95702" y="92067"/>
                    <a:pt x="101073" y="92067"/>
                    <a:pt x="101306" y="91933"/>
                  </a:cubicBezTo>
                  <a:lnTo>
                    <a:pt x="113982" y="84595"/>
                  </a:lnTo>
                  <a:lnTo>
                    <a:pt x="119319" y="87697"/>
                  </a:lnTo>
                  <a:lnTo>
                    <a:pt x="100673" y="98471"/>
                  </a:lnTo>
                  <a:lnTo>
                    <a:pt x="92900" y="98471"/>
                  </a:lnTo>
                  <a:lnTo>
                    <a:pt x="80291" y="105810"/>
                  </a:lnTo>
                  <a:lnTo>
                    <a:pt x="76889" y="105810"/>
                  </a:lnTo>
                  <a:lnTo>
                    <a:pt x="68616" y="110613"/>
                  </a:lnTo>
                  <a:lnTo>
                    <a:pt x="69250" y="110713"/>
                  </a:lnTo>
                  <a:lnTo>
                    <a:pt x="77022" y="106244"/>
                  </a:lnTo>
                  <a:lnTo>
                    <a:pt x="80391" y="106244"/>
                  </a:lnTo>
                  <a:lnTo>
                    <a:pt x="93000" y="98905"/>
                  </a:lnTo>
                  <a:lnTo>
                    <a:pt x="100739" y="98905"/>
                  </a:lnTo>
                  <a:lnTo>
                    <a:pt x="119719" y="87930"/>
                  </a:lnTo>
                  <a:lnTo>
                    <a:pt x="129993" y="93868"/>
                  </a:lnTo>
                  <a:lnTo>
                    <a:pt x="116684" y="93868"/>
                  </a:lnTo>
                  <a:lnTo>
                    <a:pt x="98871" y="104109"/>
                  </a:lnTo>
                  <a:cubicBezTo>
                    <a:pt x="98670" y="104042"/>
                    <a:pt x="98452" y="104007"/>
                    <a:pt x="98233" y="104007"/>
                  </a:cubicBezTo>
                  <a:cubicBezTo>
                    <a:pt x="97908" y="104007"/>
                    <a:pt x="97582" y="104083"/>
                    <a:pt x="97303" y="104242"/>
                  </a:cubicBezTo>
                  <a:cubicBezTo>
                    <a:pt x="96803" y="104409"/>
                    <a:pt x="96803" y="105109"/>
                    <a:pt x="97303" y="105276"/>
                  </a:cubicBezTo>
                  <a:cubicBezTo>
                    <a:pt x="97587" y="105426"/>
                    <a:pt x="97896" y="105501"/>
                    <a:pt x="98208" y="105501"/>
                  </a:cubicBezTo>
                  <a:cubicBezTo>
                    <a:pt x="98521" y="105501"/>
                    <a:pt x="98838" y="105426"/>
                    <a:pt x="99138" y="105276"/>
                  </a:cubicBezTo>
                  <a:cubicBezTo>
                    <a:pt x="99538" y="105043"/>
                    <a:pt x="99605" y="104642"/>
                    <a:pt x="99305" y="104376"/>
                  </a:cubicBezTo>
                  <a:lnTo>
                    <a:pt x="116784" y="94268"/>
                  </a:lnTo>
                  <a:lnTo>
                    <a:pt x="142069" y="94268"/>
                  </a:lnTo>
                  <a:lnTo>
                    <a:pt x="129627" y="101440"/>
                  </a:lnTo>
                  <a:lnTo>
                    <a:pt x="116584" y="101440"/>
                  </a:lnTo>
                  <a:lnTo>
                    <a:pt x="98104" y="112114"/>
                  </a:lnTo>
                  <a:lnTo>
                    <a:pt x="98304" y="112481"/>
                  </a:lnTo>
                  <a:lnTo>
                    <a:pt x="116717" y="101840"/>
                  </a:lnTo>
                  <a:lnTo>
                    <a:pt x="128926" y="101840"/>
                  </a:lnTo>
                  <a:lnTo>
                    <a:pt x="111247" y="112048"/>
                  </a:lnTo>
                  <a:lnTo>
                    <a:pt x="111480" y="112415"/>
                  </a:lnTo>
                  <a:lnTo>
                    <a:pt x="142903" y="94268"/>
                  </a:lnTo>
                  <a:lnTo>
                    <a:pt x="146906" y="94268"/>
                  </a:lnTo>
                  <a:lnTo>
                    <a:pt x="149140" y="95569"/>
                  </a:lnTo>
                  <a:lnTo>
                    <a:pt x="142436" y="99439"/>
                  </a:lnTo>
                  <a:cubicBezTo>
                    <a:pt x="142227" y="99369"/>
                    <a:pt x="142001" y="99334"/>
                    <a:pt x="141775" y="99334"/>
                  </a:cubicBezTo>
                  <a:cubicBezTo>
                    <a:pt x="141458" y="99334"/>
                    <a:pt x="141140" y="99403"/>
                    <a:pt x="140868" y="99539"/>
                  </a:cubicBezTo>
                  <a:cubicBezTo>
                    <a:pt x="140334" y="99706"/>
                    <a:pt x="140334" y="100439"/>
                    <a:pt x="140868" y="100606"/>
                  </a:cubicBezTo>
                  <a:cubicBezTo>
                    <a:pt x="141151" y="100756"/>
                    <a:pt x="141460" y="100831"/>
                    <a:pt x="141769" y="100831"/>
                  </a:cubicBezTo>
                  <a:cubicBezTo>
                    <a:pt x="142077" y="100831"/>
                    <a:pt x="142386" y="100756"/>
                    <a:pt x="142669" y="100606"/>
                  </a:cubicBezTo>
                  <a:cubicBezTo>
                    <a:pt x="143136" y="100339"/>
                    <a:pt x="143170" y="99972"/>
                    <a:pt x="142869" y="99672"/>
                  </a:cubicBezTo>
                  <a:lnTo>
                    <a:pt x="149574" y="95803"/>
                  </a:lnTo>
                  <a:lnTo>
                    <a:pt x="158681" y="101073"/>
                  </a:lnTo>
                  <a:lnTo>
                    <a:pt x="159114" y="100840"/>
                  </a:lnTo>
                  <a:lnTo>
                    <a:pt x="147072" y="93868"/>
                  </a:lnTo>
                  <a:lnTo>
                    <a:pt x="147039" y="93868"/>
                  </a:lnTo>
                  <a:lnTo>
                    <a:pt x="117384" y="76823"/>
                  </a:lnTo>
                  <a:cubicBezTo>
                    <a:pt x="117685" y="76522"/>
                    <a:pt x="117651" y="76122"/>
                    <a:pt x="117218" y="75889"/>
                  </a:cubicBezTo>
                  <a:cubicBezTo>
                    <a:pt x="116917" y="75738"/>
                    <a:pt x="116601" y="75663"/>
                    <a:pt x="116288" y="75663"/>
                  </a:cubicBezTo>
                  <a:cubicBezTo>
                    <a:pt x="115975" y="75663"/>
                    <a:pt x="115667" y="75738"/>
                    <a:pt x="115383" y="75889"/>
                  </a:cubicBezTo>
                  <a:cubicBezTo>
                    <a:pt x="114849" y="76055"/>
                    <a:pt x="114849" y="76789"/>
                    <a:pt x="115383" y="76956"/>
                  </a:cubicBezTo>
                  <a:cubicBezTo>
                    <a:pt x="115675" y="77092"/>
                    <a:pt x="115990" y="77160"/>
                    <a:pt x="116307" y="77160"/>
                  </a:cubicBezTo>
                  <a:cubicBezTo>
                    <a:pt x="116534" y="77160"/>
                    <a:pt x="116762" y="77126"/>
                    <a:pt x="116984" y="77056"/>
                  </a:cubicBezTo>
                  <a:lnTo>
                    <a:pt x="146205" y="93868"/>
                  </a:lnTo>
                  <a:lnTo>
                    <a:pt x="130827" y="93868"/>
                  </a:lnTo>
                  <a:lnTo>
                    <a:pt x="102474" y="77490"/>
                  </a:lnTo>
                  <a:lnTo>
                    <a:pt x="102474" y="68250"/>
                  </a:lnTo>
                  <a:lnTo>
                    <a:pt x="102074" y="68016"/>
                  </a:lnTo>
                  <a:lnTo>
                    <a:pt x="105776" y="65881"/>
                  </a:lnTo>
                  <a:lnTo>
                    <a:pt x="162884" y="98872"/>
                  </a:lnTo>
                  <a:lnTo>
                    <a:pt x="162950" y="98905"/>
                  </a:lnTo>
                  <a:lnTo>
                    <a:pt x="163150" y="98905"/>
                  </a:lnTo>
                  <a:lnTo>
                    <a:pt x="163951" y="98471"/>
                  </a:lnTo>
                  <a:lnTo>
                    <a:pt x="163050" y="98471"/>
                  </a:lnTo>
                  <a:lnTo>
                    <a:pt x="106210" y="65648"/>
                  </a:lnTo>
                  <a:lnTo>
                    <a:pt x="111547" y="62579"/>
                  </a:lnTo>
                  <a:lnTo>
                    <a:pt x="162417" y="91933"/>
                  </a:lnTo>
                  <a:cubicBezTo>
                    <a:pt x="162587" y="92033"/>
                    <a:pt x="163913" y="92066"/>
                    <a:pt x="165612" y="92066"/>
                  </a:cubicBezTo>
                  <a:cubicBezTo>
                    <a:pt x="167912" y="92066"/>
                    <a:pt x="170897" y="92005"/>
                    <a:pt x="172624" y="91967"/>
                  </a:cubicBezTo>
                  <a:lnTo>
                    <a:pt x="173691" y="92601"/>
                  </a:lnTo>
                  <a:lnTo>
                    <a:pt x="174058" y="92334"/>
                  </a:lnTo>
                  <a:lnTo>
                    <a:pt x="172724" y="91566"/>
                  </a:lnTo>
                  <a:lnTo>
                    <a:pt x="172657" y="91566"/>
                  </a:lnTo>
                  <a:cubicBezTo>
                    <a:pt x="170492" y="91606"/>
                    <a:pt x="167500" y="91658"/>
                    <a:pt x="165341" y="91658"/>
                  </a:cubicBezTo>
                  <a:cubicBezTo>
                    <a:pt x="163874" y="91658"/>
                    <a:pt x="162792" y="91634"/>
                    <a:pt x="162617" y="91566"/>
                  </a:cubicBezTo>
                  <a:lnTo>
                    <a:pt x="111981" y="62346"/>
                  </a:lnTo>
                  <a:lnTo>
                    <a:pt x="116617" y="59644"/>
                  </a:lnTo>
                  <a:cubicBezTo>
                    <a:pt x="116684" y="59710"/>
                    <a:pt x="116751" y="59777"/>
                    <a:pt x="116851" y="59810"/>
                  </a:cubicBezTo>
                  <a:cubicBezTo>
                    <a:pt x="117123" y="59947"/>
                    <a:pt x="117441" y="60015"/>
                    <a:pt x="117758" y="60015"/>
                  </a:cubicBezTo>
                  <a:cubicBezTo>
                    <a:pt x="117984" y="60015"/>
                    <a:pt x="118210" y="59980"/>
                    <a:pt x="118419" y="59910"/>
                  </a:cubicBezTo>
                  <a:lnTo>
                    <a:pt x="162784" y="85529"/>
                  </a:lnTo>
                  <a:lnTo>
                    <a:pt x="162850" y="85562"/>
                  </a:lnTo>
                  <a:lnTo>
                    <a:pt x="173591" y="85562"/>
                  </a:lnTo>
                  <a:lnTo>
                    <a:pt x="178895" y="88631"/>
                  </a:lnTo>
                  <a:lnTo>
                    <a:pt x="179229" y="88331"/>
                  </a:lnTo>
                  <a:lnTo>
                    <a:pt x="173725" y="85195"/>
                  </a:lnTo>
                  <a:lnTo>
                    <a:pt x="173691" y="85162"/>
                  </a:lnTo>
                  <a:lnTo>
                    <a:pt x="162950" y="85162"/>
                  </a:lnTo>
                  <a:lnTo>
                    <a:pt x="123155" y="62179"/>
                  </a:lnTo>
                  <a:lnTo>
                    <a:pt x="135097" y="62179"/>
                  </a:lnTo>
                  <a:lnTo>
                    <a:pt x="158447" y="75688"/>
                  </a:lnTo>
                  <a:cubicBezTo>
                    <a:pt x="158147" y="75955"/>
                    <a:pt x="158214" y="76356"/>
                    <a:pt x="158647" y="76589"/>
                  </a:cubicBezTo>
                  <a:cubicBezTo>
                    <a:pt x="158931" y="76739"/>
                    <a:pt x="159248" y="76814"/>
                    <a:pt x="159565" y="76814"/>
                  </a:cubicBezTo>
                  <a:cubicBezTo>
                    <a:pt x="159881" y="76814"/>
                    <a:pt x="160198" y="76739"/>
                    <a:pt x="160482" y="76589"/>
                  </a:cubicBezTo>
                  <a:cubicBezTo>
                    <a:pt x="160982" y="76422"/>
                    <a:pt x="160982" y="75722"/>
                    <a:pt x="160482" y="75555"/>
                  </a:cubicBezTo>
                  <a:cubicBezTo>
                    <a:pt x="160196" y="75402"/>
                    <a:pt x="159888" y="75326"/>
                    <a:pt x="159577" y="75326"/>
                  </a:cubicBezTo>
                  <a:cubicBezTo>
                    <a:pt x="159344" y="75326"/>
                    <a:pt x="159110" y="75369"/>
                    <a:pt x="158881" y="75455"/>
                  </a:cubicBezTo>
                  <a:lnTo>
                    <a:pt x="135264" y="61778"/>
                  </a:lnTo>
                  <a:lnTo>
                    <a:pt x="135197" y="61745"/>
                  </a:lnTo>
                  <a:lnTo>
                    <a:pt x="122455" y="61745"/>
                  </a:lnTo>
                  <a:lnTo>
                    <a:pt x="118852" y="59677"/>
                  </a:lnTo>
                  <a:cubicBezTo>
                    <a:pt x="119152" y="59377"/>
                    <a:pt x="119086" y="59010"/>
                    <a:pt x="118652" y="58743"/>
                  </a:cubicBezTo>
                  <a:cubicBezTo>
                    <a:pt x="118552" y="58710"/>
                    <a:pt x="118452" y="58643"/>
                    <a:pt x="118352" y="58610"/>
                  </a:cubicBezTo>
                  <a:lnTo>
                    <a:pt x="131861" y="50837"/>
                  </a:lnTo>
                  <a:lnTo>
                    <a:pt x="176493" y="76622"/>
                  </a:lnTo>
                  <a:lnTo>
                    <a:pt x="176493" y="83027"/>
                  </a:lnTo>
                  <a:lnTo>
                    <a:pt x="181730" y="86062"/>
                  </a:lnTo>
                  <a:lnTo>
                    <a:pt x="182064" y="85762"/>
                  </a:lnTo>
                  <a:lnTo>
                    <a:pt x="176894" y="82793"/>
                  </a:lnTo>
                  <a:lnTo>
                    <a:pt x="176894" y="76389"/>
                  </a:lnTo>
                  <a:lnTo>
                    <a:pt x="132228" y="50570"/>
                  </a:lnTo>
                  <a:lnTo>
                    <a:pt x="132028" y="50270"/>
                  </a:lnTo>
                  <a:lnTo>
                    <a:pt x="131861" y="50370"/>
                  </a:lnTo>
                  <a:lnTo>
                    <a:pt x="131661" y="50270"/>
                  </a:lnTo>
                  <a:lnTo>
                    <a:pt x="131628" y="50237"/>
                  </a:lnTo>
                  <a:lnTo>
                    <a:pt x="121421" y="50237"/>
                  </a:lnTo>
                  <a:lnTo>
                    <a:pt x="131861" y="44199"/>
                  </a:lnTo>
                  <a:lnTo>
                    <a:pt x="189236" y="77356"/>
                  </a:lnTo>
                  <a:lnTo>
                    <a:pt x="189469" y="76989"/>
                  </a:lnTo>
                  <a:lnTo>
                    <a:pt x="132562" y="44132"/>
                  </a:lnTo>
                  <a:cubicBezTo>
                    <a:pt x="133056" y="44114"/>
                    <a:pt x="133768" y="44106"/>
                    <a:pt x="134603" y="44106"/>
                  </a:cubicBezTo>
                  <a:cubicBezTo>
                    <a:pt x="136760" y="44106"/>
                    <a:pt x="139738" y="44160"/>
                    <a:pt x="141902" y="44233"/>
                  </a:cubicBezTo>
                  <a:lnTo>
                    <a:pt x="142002" y="44233"/>
                  </a:lnTo>
                  <a:lnTo>
                    <a:pt x="142703" y="43799"/>
                  </a:lnTo>
                  <a:lnTo>
                    <a:pt x="192171" y="72386"/>
                  </a:lnTo>
                  <a:cubicBezTo>
                    <a:pt x="192238" y="72253"/>
                    <a:pt x="192305" y="72119"/>
                    <a:pt x="192371" y="72019"/>
                  </a:cubicBezTo>
                  <a:lnTo>
                    <a:pt x="143103" y="43599"/>
                  </a:lnTo>
                  <a:lnTo>
                    <a:pt x="146705" y="41531"/>
                  </a:lnTo>
                  <a:lnTo>
                    <a:pt x="147373" y="41898"/>
                  </a:lnTo>
                  <a:lnTo>
                    <a:pt x="147406" y="41931"/>
                  </a:lnTo>
                  <a:lnTo>
                    <a:pt x="181597" y="61578"/>
                  </a:lnTo>
                  <a:cubicBezTo>
                    <a:pt x="181297" y="61845"/>
                    <a:pt x="181364" y="62245"/>
                    <a:pt x="181797" y="62479"/>
                  </a:cubicBezTo>
                  <a:cubicBezTo>
                    <a:pt x="182081" y="62629"/>
                    <a:pt x="182389" y="62704"/>
                    <a:pt x="182702" y="62704"/>
                  </a:cubicBezTo>
                  <a:cubicBezTo>
                    <a:pt x="183015" y="62704"/>
                    <a:pt x="183332" y="62629"/>
                    <a:pt x="183632" y="62479"/>
                  </a:cubicBezTo>
                  <a:cubicBezTo>
                    <a:pt x="184132" y="62312"/>
                    <a:pt x="184132" y="61578"/>
                    <a:pt x="183632" y="61412"/>
                  </a:cubicBezTo>
                  <a:cubicBezTo>
                    <a:pt x="183340" y="61275"/>
                    <a:pt x="183014" y="61207"/>
                    <a:pt x="182687" y="61207"/>
                  </a:cubicBezTo>
                  <a:cubicBezTo>
                    <a:pt x="182454" y="61207"/>
                    <a:pt x="182220" y="61242"/>
                    <a:pt x="181997" y="61311"/>
                  </a:cubicBezTo>
                  <a:lnTo>
                    <a:pt x="148240" y="41931"/>
                  </a:lnTo>
                  <a:lnTo>
                    <a:pt x="157980" y="41931"/>
                  </a:lnTo>
                  <a:lnTo>
                    <a:pt x="157980" y="41964"/>
                  </a:lnTo>
                  <a:lnTo>
                    <a:pt x="158013" y="41931"/>
                  </a:lnTo>
                  <a:lnTo>
                    <a:pt x="163584" y="41931"/>
                  </a:lnTo>
                  <a:lnTo>
                    <a:pt x="191938" y="58276"/>
                  </a:lnTo>
                  <a:lnTo>
                    <a:pt x="191938" y="67549"/>
                  </a:lnTo>
                  <a:lnTo>
                    <a:pt x="193806" y="68617"/>
                  </a:lnTo>
                  <a:cubicBezTo>
                    <a:pt x="193872" y="68483"/>
                    <a:pt x="193906" y="68350"/>
                    <a:pt x="193939" y="68216"/>
                  </a:cubicBezTo>
                  <a:lnTo>
                    <a:pt x="192371" y="67282"/>
                  </a:lnTo>
                  <a:lnTo>
                    <a:pt x="192371" y="58042"/>
                  </a:lnTo>
                  <a:lnTo>
                    <a:pt x="181931" y="52005"/>
                  </a:lnTo>
                  <a:lnTo>
                    <a:pt x="183632" y="51037"/>
                  </a:lnTo>
                  <a:lnTo>
                    <a:pt x="183632" y="46367"/>
                  </a:lnTo>
                  <a:lnTo>
                    <a:pt x="192405" y="41330"/>
                  </a:lnTo>
                  <a:cubicBezTo>
                    <a:pt x="192338" y="41197"/>
                    <a:pt x="192271" y="41064"/>
                    <a:pt x="192205" y="40930"/>
                  </a:cubicBezTo>
                  <a:lnTo>
                    <a:pt x="183332" y="46067"/>
                  </a:lnTo>
                  <a:lnTo>
                    <a:pt x="183232" y="46134"/>
                  </a:lnTo>
                  <a:lnTo>
                    <a:pt x="183232" y="50804"/>
                  </a:lnTo>
                  <a:lnTo>
                    <a:pt x="181497" y="51771"/>
                  </a:lnTo>
                  <a:lnTo>
                    <a:pt x="173858" y="47368"/>
                  </a:lnTo>
                  <a:lnTo>
                    <a:pt x="173858" y="43832"/>
                  </a:lnTo>
                  <a:lnTo>
                    <a:pt x="181197" y="39596"/>
                  </a:lnTo>
                  <a:lnTo>
                    <a:pt x="181297" y="39529"/>
                  </a:lnTo>
                  <a:lnTo>
                    <a:pt x="181297" y="32724"/>
                  </a:lnTo>
                  <a:lnTo>
                    <a:pt x="185066" y="30523"/>
                  </a:lnTo>
                  <a:lnTo>
                    <a:pt x="184766" y="30223"/>
                  </a:lnTo>
                  <a:lnTo>
                    <a:pt x="164485" y="41931"/>
                  </a:lnTo>
                  <a:lnTo>
                    <a:pt x="163784" y="41531"/>
                  </a:lnTo>
                  <a:lnTo>
                    <a:pt x="163718" y="41497"/>
                  </a:lnTo>
                  <a:lnTo>
                    <a:pt x="158781" y="41497"/>
                  </a:lnTo>
                  <a:lnTo>
                    <a:pt x="182464" y="27821"/>
                  </a:lnTo>
                  <a:lnTo>
                    <a:pt x="182131" y="27521"/>
                  </a:lnTo>
                  <a:lnTo>
                    <a:pt x="157947" y="41531"/>
                  </a:lnTo>
                  <a:lnTo>
                    <a:pt x="147506" y="41531"/>
                  </a:lnTo>
                  <a:lnTo>
                    <a:pt x="147106" y="41264"/>
                  </a:lnTo>
                  <a:lnTo>
                    <a:pt x="159915" y="33892"/>
                  </a:lnTo>
                  <a:lnTo>
                    <a:pt x="159715" y="33525"/>
                  </a:lnTo>
                  <a:lnTo>
                    <a:pt x="146705" y="41030"/>
                  </a:lnTo>
                  <a:lnTo>
                    <a:pt x="140267" y="37294"/>
                  </a:lnTo>
                  <a:lnTo>
                    <a:pt x="140801" y="37294"/>
                  </a:lnTo>
                  <a:lnTo>
                    <a:pt x="158347" y="27154"/>
                  </a:lnTo>
                  <a:lnTo>
                    <a:pt x="166586" y="27154"/>
                  </a:lnTo>
                  <a:cubicBezTo>
                    <a:pt x="166653" y="27287"/>
                    <a:pt x="166753" y="27421"/>
                    <a:pt x="166886" y="27487"/>
                  </a:cubicBezTo>
                  <a:cubicBezTo>
                    <a:pt x="167187" y="27637"/>
                    <a:pt x="167504" y="27712"/>
                    <a:pt x="167816" y="27712"/>
                  </a:cubicBezTo>
                  <a:cubicBezTo>
                    <a:pt x="168129" y="27712"/>
                    <a:pt x="168438" y="27637"/>
                    <a:pt x="168721" y="27487"/>
                  </a:cubicBezTo>
                  <a:cubicBezTo>
                    <a:pt x="169155" y="27254"/>
                    <a:pt x="169221" y="26853"/>
                    <a:pt x="168921" y="26553"/>
                  </a:cubicBezTo>
                  <a:lnTo>
                    <a:pt x="176126" y="22384"/>
                  </a:lnTo>
                  <a:lnTo>
                    <a:pt x="175793" y="22117"/>
                  </a:lnTo>
                  <a:lnTo>
                    <a:pt x="168488" y="26320"/>
                  </a:lnTo>
                  <a:cubicBezTo>
                    <a:pt x="168279" y="26250"/>
                    <a:pt x="168053" y="26215"/>
                    <a:pt x="167825" y="26215"/>
                  </a:cubicBezTo>
                  <a:cubicBezTo>
                    <a:pt x="167504" y="26215"/>
                    <a:pt x="167178" y="26284"/>
                    <a:pt x="166886" y="26420"/>
                  </a:cubicBezTo>
                  <a:cubicBezTo>
                    <a:pt x="166753" y="26520"/>
                    <a:pt x="166653" y="26620"/>
                    <a:pt x="166586" y="26753"/>
                  </a:cubicBezTo>
                  <a:lnTo>
                    <a:pt x="158247" y="26753"/>
                  </a:lnTo>
                  <a:lnTo>
                    <a:pt x="140701" y="36894"/>
                  </a:lnTo>
                  <a:lnTo>
                    <a:pt x="139534" y="36894"/>
                  </a:lnTo>
                  <a:lnTo>
                    <a:pt x="132262" y="32691"/>
                  </a:lnTo>
                  <a:lnTo>
                    <a:pt x="152443" y="21049"/>
                  </a:lnTo>
                  <a:lnTo>
                    <a:pt x="164418" y="21049"/>
                  </a:lnTo>
                  <a:lnTo>
                    <a:pt x="169688" y="17980"/>
                  </a:lnTo>
                  <a:lnTo>
                    <a:pt x="169255" y="17747"/>
                  </a:lnTo>
                  <a:lnTo>
                    <a:pt x="164251" y="20616"/>
                  </a:lnTo>
                  <a:lnTo>
                    <a:pt x="152309" y="20616"/>
                  </a:lnTo>
                  <a:lnTo>
                    <a:pt x="131795" y="32457"/>
                  </a:lnTo>
                  <a:lnTo>
                    <a:pt x="125724" y="28922"/>
                  </a:lnTo>
                  <a:lnTo>
                    <a:pt x="151175" y="14244"/>
                  </a:lnTo>
                  <a:cubicBezTo>
                    <a:pt x="151392" y="14328"/>
                    <a:pt x="151626" y="14369"/>
                    <a:pt x="151863" y="14369"/>
                  </a:cubicBezTo>
                  <a:cubicBezTo>
                    <a:pt x="152101" y="14369"/>
                    <a:pt x="152343" y="14328"/>
                    <a:pt x="152576" y="14244"/>
                  </a:cubicBezTo>
                  <a:lnTo>
                    <a:pt x="159248" y="18114"/>
                  </a:lnTo>
                  <a:lnTo>
                    <a:pt x="164551" y="15045"/>
                  </a:lnTo>
                  <a:lnTo>
                    <a:pt x="164118" y="14811"/>
                  </a:lnTo>
                  <a:lnTo>
                    <a:pt x="159281" y="17613"/>
                  </a:lnTo>
                  <a:lnTo>
                    <a:pt x="152977" y="14011"/>
                  </a:lnTo>
                  <a:cubicBezTo>
                    <a:pt x="153210" y="13777"/>
                    <a:pt x="153177" y="13410"/>
                    <a:pt x="152943" y="13244"/>
                  </a:cubicBezTo>
                  <a:lnTo>
                    <a:pt x="156479" y="11176"/>
                  </a:lnTo>
                  <a:lnTo>
                    <a:pt x="156012" y="10975"/>
                  </a:lnTo>
                  <a:lnTo>
                    <a:pt x="152543" y="12977"/>
                  </a:lnTo>
                  <a:cubicBezTo>
                    <a:pt x="152326" y="12910"/>
                    <a:pt x="152101" y="12877"/>
                    <a:pt x="151876" y="12877"/>
                  </a:cubicBezTo>
                  <a:cubicBezTo>
                    <a:pt x="151651" y="12877"/>
                    <a:pt x="151425" y="12910"/>
                    <a:pt x="151209" y="12977"/>
                  </a:cubicBezTo>
                  <a:lnTo>
                    <a:pt x="144104" y="8874"/>
                  </a:lnTo>
                  <a:lnTo>
                    <a:pt x="146605" y="7440"/>
                  </a:lnTo>
                  <a:cubicBezTo>
                    <a:pt x="146405" y="7406"/>
                    <a:pt x="146238" y="7339"/>
                    <a:pt x="146072" y="7273"/>
                  </a:cubicBezTo>
                  <a:lnTo>
                    <a:pt x="143703" y="8640"/>
                  </a:lnTo>
                  <a:lnTo>
                    <a:pt x="140634" y="6872"/>
                  </a:lnTo>
                  <a:cubicBezTo>
                    <a:pt x="140935" y="6606"/>
                    <a:pt x="140868" y="6239"/>
                    <a:pt x="140434" y="5972"/>
                  </a:cubicBezTo>
                  <a:cubicBezTo>
                    <a:pt x="140151" y="5822"/>
                    <a:pt x="139834" y="5747"/>
                    <a:pt x="139517" y="5747"/>
                  </a:cubicBezTo>
                  <a:cubicBezTo>
                    <a:pt x="139200" y="5747"/>
                    <a:pt x="138883" y="5822"/>
                    <a:pt x="138600" y="5972"/>
                  </a:cubicBezTo>
                  <a:cubicBezTo>
                    <a:pt x="138199" y="6239"/>
                    <a:pt x="138099" y="6606"/>
                    <a:pt x="138433" y="6906"/>
                  </a:cubicBezTo>
                  <a:lnTo>
                    <a:pt x="112981" y="21583"/>
                  </a:lnTo>
                  <a:lnTo>
                    <a:pt x="111414" y="20682"/>
                  </a:lnTo>
                  <a:lnTo>
                    <a:pt x="111347" y="20649"/>
                  </a:lnTo>
                  <a:lnTo>
                    <a:pt x="103008" y="20649"/>
                  </a:lnTo>
                  <a:lnTo>
                    <a:pt x="116817" y="12677"/>
                  </a:lnTo>
                  <a:lnTo>
                    <a:pt x="123089" y="12677"/>
                  </a:lnTo>
                  <a:lnTo>
                    <a:pt x="136965" y="4671"/>
                  </a:lnTo>
                  <a:lnTo>
                    <a:pt x="136365" y="4537"/>
                  </a:lnTo>
                  <a:lnTo>
                    <a:pt x="122988" y="12243"/>
                  </a:lnTo>
                  <a:lnTo>
                    <a:pt x="116684" y="12243"/>
                  </a:lnTo>
                  <a:lnTo>
                    <a:pt x="102407" y="20516"/>
                  </a:lnTo>
                  <a:lnTo>
                    <a:pt x="102474" y="20649"/>
                  </a:lnTo>
                  <a:lnTo>
                    <a:pt x="99405" y="20649"/>
                  </a:lnTo>
                  <a:lnTo>
                    <a:pt x="91900" y="16313"/>
                  </a:lnTo>
                  <a:lnTo>
                    <a:pt x="105843" y="8240"/>
                  </a:lnTo>
                  <a:lnTo>
                    <a:pt x="105943" y="8207"/>
                  </a:lnTo>
                  <a:lnTo>
                    <a:pt x="105943" y="201"/>
                  </a:lnTo>
                  <a:lnTo>
                    <a:pt x="105509" y="201"/>
                  </a:lnTo>
                  <a:lnTo>
                    <a:pt x="105509" y="7940"/>
                  </a:lnTo>
                  <a:lnTo>
                    <a:pt x="91466" y="16046"/>
                  </a:lnTo>
                  <a:lnTo>
                    <a:pt x="90165" y="15312"/>
                  </a:lnTo>
                  <a:lnTo>
                    <a:pt x="89965" y="15679"/>
                  </a:lnTo>
                  <a:lnTo>
                    <a:pt x="91066" y="16313"/>
                  </a:lnTo>
                  <a:lnTo>
                    <a:pt x="84461" y="20082"/>
                  </a:lnTo>
                  <a:lnTo>
                    <a:pt x="83160" y="19348"/>
                  </a:lnTo>
                  <a:lnTo>
                    <a:pt x="82927" y="19715"/>
                  </a:lnTo>
                  <a:lnTo>
                    <a:pt x="84027" y="20349"/>
                  </a:lnTo>
                  <a:lnTo>
                    <a:pt x="76889" y="24452"/>
                  </a:lnTo>
                  <a:lnTo>
                    <a:pt x="76789" y="24518"/>
                  </a:lnTo>
                  <a:lnTo>
                    <a:pt x="76789" y="24785"/>
                  </a:lnTo>
                  <a:lnTo>
                    <a:pt x="75288" y="23885"/>
                  </a:lnTo>
                  <a:lnTo>
                    <a:pt x="75054" y="24252"/>
                  </a:lnTo>
                  <a:lnTo>
                    <a:pt x="76789" y="25252"/>
                  </a:lnTo>
                  <a:lnTo>
                    <a:pt x="76789" y="28988"/>
                  </a:lnTo>
                  <a:lnTo>
                    <a:pt x="73220" y="26887"/>
                  </a:lnTo>
                  <a:lnTo>
                    <a:pt x="73019" y="27254"/>
                  </a:lnTo>
                  <a:lnTo>
                    <a:pt x="76789" y="29422"/>
                  </a:lnTo>
                  <a:lnTo>
                    <a:pt x="76789" y="29956"/>
                  </a:lnTo>
                  <a:lnTo>
                    <a:pt x="70918" y="33358"/>
                  </a:lnTo>
                  <a:lnTo>
                    <a:pt x="65614" y="30289"/>
                  </a:lnTo>
                  <a:lnTo>
                    <a:pt x="65381" y="30623"/>
                  </a:lnTo>
                  <a:lnTo>
                    <a:pt x="70484" y="33592"/>
                  </a:lnTo>
                  <a:lnTo>
                    <a:pt x="64647" y="36961"/>
                  </a:lnTo>
                  <a:lnTo>
                    <a:pt x="59343" y="33925"/>
                  </a:lnTo>
                  <a:lnTo>
                    <a:pt x="59110" y="34259"/>
                  </a:lnTo>
                  <a:lnTo>
                    <a:pt x="64213" y="37228"/>
                  </a:lnTo>
                  <a:lnTo>
                    <a:pt x="39129" y="51705"/>
                  </a:lnTo>
                  <a:lnTo>
                    <a:pt x="29722" y="51705"/>
                  </a:lnTo>
                  <a:lnTo>
                    <a:pt x="12743" y="61545"/>
                  </a:lnTo>
                  <a:lnTo>
                    <a:pt x="12743" y="55274"/>
                  </a:lnTo>
                  <a:lnTo>
                    <a:pt x="96870" y="6706"/>
                  </a:lnTo>
                  <a:lnTo>
                    <a:pt x="96970" y="6639"/>
                  </a:lnTo>
                  <a:lnTo>
                    <a:pt x="969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3668304" y="3276827"/>
              <a:ext cx="782583" cy="481918"/>
            </a:xfrm>
            <a:custGeom>
              <a:avLst/>
              <a:gdLst/>
              <a:ahLst/>
              <a:cxnLst/>
              <a:rect l="l" t="t" r="r" b="b"/>
              <a:pathLst>
                <a:path w="61211" h="37694" extrusionOk="0">
                  <a:moveTo>
                    <a:pt x="43531" y="0"/>
                  </a:moveTo>
                  <a:lnTo>
                    <a:pt x="43031" y="167"/>
                  </a:lnTo>
                  <a:lnTo>
                    <a:pt x="48035" y="3069"/>
                  </a:lnTo>
                  <a:lnTo>
                    <a:pt x="48035" y="9407"/>
                  </a:lnTo>
                  <a:lnTo>
                    <a:pt x="36627" y="2802"/>
                  </a:lnTo>
                  <a:lnTo>
                    <a:pt x="36160" y="3002"/>
                  </a:lnTo>
                  <a:lnTo>
                    <a:pt x="48502" y="10141"/>
                  </a:lnTo>
                  <a:cubicBezTo>
                    <a:pt x="48201" y="10408"/>
                    <a:pt x="48268" y="10808"/>
                    <a:pt x="48702" y="11042"/>
                  </a:cubicBezTo>
                  <a:cubicBezTo>
                    <a:pt x="48974" y="11178"/>
                    <a:pt x="49281" y="11246"/>
                    <a:pt x="49595" y="11246"/>
                  </a:cubicBezTo>
                  <a:cubicBezTo>
                    <a:pt x="49819" y="11246"/>
                    <a:pt x="50047" y="11211"/>
                    <a:pt x="50270" y="11142"/>
                  </a:cubicBezTo>
                  <a:lnTo>
                    <a:pt x="55807" y="14377"/>
                  </a:lnTo>
                  <a:lnTo>
                    <a:pt x="52605" y="16212"/>
                  </a:lnTo>
                  <a:lnTo>
                    <a:pt x="32624" y="4670"/>
                  </a:lnTo>
                  <a:lnTo>
                    <a:pt x="32157" y="4904"/>
                  </a:lnTo>
                  <a:lnTo>
                    <a:pt x="52171" y="16445"/>
                  </a:lnTo>
                  <a:lnTo>
                    <a:pt x="44732" y="20749"/>
                  </a:lnTo>
                  <a:lnTo>
                    <a:pt x="35092" y="15211"/>
                  </a:lnTo>
                  <a:lnTo>
                    <a:pt x="35059" y="15178"/>
                  </a:lnTo>
                  <a:lnTo>
                    <a:pt x="26686" y="15178"/>
                  </a:lnTo>
                  <a:cubicBezTo>
                    <a:pt x="26619" y="15078"/>
                    <a:pt x="26519" y="14978"/>
                    <a:pt x="26386" y="14911"/>
                  </a:cubicBezTo>
                  <a:cubicBezTo>
                    <a:pt x="26107" y="14752"/>
                    <a:pt x="25793" y="14676"/>
                    <a:pt x="25471" y="14676"/>
                  </a:cubicBezTo>
                  <a:cubicBezTo>
                    <a:pt x="25254" y="14676"/>
                    <a:pt x="25033" y="14710"/>
                    <a:pt x="24818" y="14778"/>
                  </a:cubicBezTo>
                  <a:lnTo>
                    <a:pt x="20181" y="12076"/>
                  </a:lnTo>
                  <a:lnTo>
                    <a:pt x="19815" y="12342"/>
                  </a:lnTo>
                  <a:lnTo>
                    <a:pt x="24418" y="15011"/>
                  </a:lnTo>
                  <a:cubicBezTo>
                    <a:pt x="24051" y="15278"/>
                    <a:pt x="24118" y="15678"/>
                    <a:pt x="24551" y="15945"/>
                  </a:cubicBezTo>
                  <a:cubicBezTo>
                    <a:pt x="24851" y="16095"/>
                    <a:pt x="25168" y="16170"/>
                    <a:pt x="25481" y="16170"/>
                  </a:cubicBezTo>
                  <a:cubicBezTo>
                    <a:pt x="25794" y="16170"/>
                    <a:pt x="26102" y="16095"/>
                    <a:pt x="26386" y="15945"/>
                  </a:cubicBezTo>
                  <a:cubicBezTo>
                    <a:pt x="26553" y="15878"/>
                    <a:pt x="26653" y="15745"/>
                    <a:pt x="26719" y="15578"/>
                  </a:cubicBezTo>
                  <a:lnTo>
                    <a:pt x="34925" y="15578"/>
                  </a:lnTo>
                  <a:lnTo>
                    <a:pt x="44299" y="21015"/>
                  </a:lnTo>
                  <a:lnTo>
                    <a:pt x="37694" y="24818"/>
                  </a:lnTo>
                  <a:lnTo>
                    <a:pt x="31623" y="21316"/>
                  </a:lnTo>
                  <a:lnTo>
                    <a:pt x="19648" y="21316"/>
                  </a:lnTo>
                  <a:lnTo>
                    <a:pt x="13310" y="17646"/>
                  </a:lnTo>
                  <a:lnTo>
                    <a:pt x="13010" y="17947"/>
                  </a:lnTo>
                  <a:lnTo>
                    <a:pt x="19181" y="21516"/>
                  </a:lnTo>
                  <a:lnTo>
                    <a:pt x="2836" y="30956"/>
                  </a:lnTo>
                  <a:cubicBezTo>
                    <a:pt x="2702" y="31189"/>
                    <a:pt x="2602" y="31423"/>
                    <a:pt x="2469" y="31656"/>
                  </a:cubicBezTo>
                  <a:lnTo>
                    <a:pt x="19648" y="21716"/>
                  </a:lnTo>
                  <a:lnTo>
                    <a:pt x="31490" y="21716"/>
                  </a:lnTo>
                  <a:lnTo>
                    <a:pt x="37260" y="25052"/>
                  </a:lnTo>
                  <a:lnTo>
                    <a:pt x="33291" y="27353"/>
                  </a:lnTo>
                  <a:cubicBezTo>
                    <a:pt x="33082" y="27284"/>
                    <a:pt x="32856" y="27249"/>
                    <a:pt x="32628" y="27249"/>
                  </a:cubicBezTo>
                  <a:cubicBezTo>
                    <a:pt x="32307" y="27249"/>
                    <a:pt x="31982" y="27317"/>
                    <a:pt x="31690" y="27453"/>
                  </a:cubicBezTo>
                  <a:cubicBezTo>
                    <a:pt x="31556" y="27520"/>
                    <a:pt x="31456" y="27653"/>
                    <a:pt x="31389" y="27787"/>
                  </a:cubicBezTo>
                  <a:lnTo>
                    <a:pt x="16379" y="27787"/>
                  </a:lnTo>
                  <a:lnTo>
                    <a:pt x="201" y="37127"/>
                  </a:lnTo>
                  <a:cubicBezTo>
                    <a:pt x="134" y="37327"/>
                    <a:pt x="67" y="37494"/>
                    <a:pt x="0" y="37694"/>
                  </a:cubicBezTo>
                  <a:lnTo>
                    <a:pt x="16479" y="28187"/>
                  </a:lnTo>
                  <a:lnTo>
                    <a:pt x="31389" y="28187"/>
                  </a:lnTo>
                  <a:cubicBezTo>
                    <a:pt x="31456" y="28321"/>
                    <a:pt x="31556" y="28454"/>
                    <a:pt x="31690" y="28521"/>
                  </a:cubicBezTo>
                  <a:cubicBezTo>
                    <a:pt x="31990" y="28671"/>
                    <a:pt x="32307" y="28746"/>
                    <a:pt x="32619" y="28746"/>
                  </a:cubicBezTo>
                  <a:cubicBezTo>
                    <a:pt x="32932" y="28746"/>
                    <a:pt x="33241" y="28671"/>
                    <a:pt x="33524" y="28521"/>
                  </a:cubicBezTo>
                  <a:cubicBezTo>
                    <a:pt x="33958" y="28254"/>
                    <a:pt x="34025" y="27887"/>
                    <a:pt x="33724" y="27587"/>
                  </a:cubicBezTo>
                  <a:lnTo>
                    <a:pt x="37694" y="25318"/>
                  </a:lnTo>
                  <a:lnTo>
                    <a:pt x="40729" y="27053"/>
                  </a:lnTo>
                  <a:lnTo>
                    <a:pt x="40930" y="26686"/>
                  </a:lnTo>
                  <a:lnTo>
                    <a:pt x="38094" y="25052"/>
                  </a:lnTo>
                  <a:lnTo>
                    <a:pt x="44732" y="21249"/>
                  </a:lnTo>
                  <a:lnTo>
                    <a:pt x="47768" y="23017"/>
                  </a:lnTo>
                  <a:lnTo>
                    <a:pt x="47968" y="22650"/>
                  </a:lnTo>
                  <a:lnTo>
                    <a:pt x="45133" y="21015"/>
                  </a:lnTo>
                  <a:lnTo>
                    <a:pt x="52605" y="16712"/>
                  </a:lnTo>
                  <a:lnTo>
                    <a:pt x="55640" y="18447"/>
                  </a:lnTo>
                  <a:lnTo>
                    <a:pt x="55840" y="18113"/>
                  </a:lnTo>
                  <a:lnTo>
                    <a:pt x="53005" y="16479"/>
                  </a:lnTo>
                  <a:lnTo>
                    <a:pt x="56241" y="14611"/>
                  </a:lnTo>
                  <a:lnTo>
                    <a:pt x="57675" y="15445"/>
                  </a:lnTo>
                  <a:lnTo>
                    <a:pt x="57875" y="15078"/>
                  </a:lnTo>
                  <a:lnTo>
                    <a:pt x="56641" y="14344"/>
                  </a:lnTo>
                  <a:lnTo>
                    <a:pt x="61211" y="11709"/>
                  </a:lnTo>
                  <a:lnTo>
                    <a:pt x="61011" y="11342"/>
                  </a:lnTo>
                  <a:lnTo>
                    <a:pt x="56241" y="14110"/>
                  </a:lnTo>
                  <a:lnTo>
                    <a:pt x="50703" y="10908"/>
                  </a:lnTo>
                  <a:cubicBezTo>
                    <a:pt x="51037" y="10641"/>
                    <a:pt x="51003" y="10241"/>
                    <a:pt x="50536" y="9974"/>
                  </a:cubicBezTo>
                  <a:cubicBezTo>
                    <a:pt x="50251" y="9822"/>
                    <a:pt x="49932" y="9745"/>
                    <a:pt x="49612" y="9745"/>
                  </a:cubicBezTo>
                  <a:cubicBezTo>
                    <a:pt x="49372" y="9745"/>
                    <a:pt x="49131" y="9788"/>
                    <a:pt x="48902" y="9874"/>
                  </a:cubicBezTo>
                  <a:lnTo>
                    <a:pt x="48502" y="9641"/>
                  </a:lnTo>
                  <a:lnTo>
                    <a:pt x="48502" y="2836"/>
                  </a:lnTo>
                  <a:lnTo>
                    <a:pt x="43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3994552" y="3377791"/>
              <a:ext cx="34558" cy="18883"/>
            </a:xfrm>
            <a:custGeom>
              <a:avLst/>
              <a:gdLst/>
              <a:ahLst/>
              <a:cxnLst/>
              <a:rect l="l" t="t" r="r" b="b"/>
              <a:pathLst>
                <a:path w="2703" h="1477" extrusionOk="0">
                  <a:moveTo>
                    <a:pt x="1368" y="1"/>
                  </a:moveTo>
                  <a:cubicBezTo>
                    <a:pt x="1313" y="1"/>
                    <a:pt x="1257" y="3"/>
                    <a:pt x="1201" y="9"/>
                  </a:cubicBezTo>
                  <a:lnTo>
                    <a:pt x="1" y="709"/>
                  </a:lnTo>
                  <a:cubicBezTo>
                    <a:pt x="1" y="943"/>
                    <a:pt x="134" y="1176"/>
                    <a:pt x="368" y="1277"/>
                  </a:cubicBezTo>
                  <a:cubicBezTo>
                    <a:pt x="651" y="1410"/>
                    <a:pt x="960" y="1477"/>
                    <a:pt x="1272" y="1477"/>
                  </a:cubicBezTo>
                  <a:cubicBezTo>
                    <a:pt x="1585" y="1477"/>
                    <a:pt x="1902" y="1410"/>
                    <a:pt x="2202" y="1277"/>
                  </a:cubicBezTo>
                  <a:cubicBezTo>
                    <a:pt x="2703" y="1076"/>
                    <a:pt x="2703" y="376"/>
                    <a:pt x="2202" y="209"/>
                  </a:cubicBezTo>
                  <a:cubicBezTo>
                    <a:pt x="1924" y="70"/>
                    <a:pt x="1646" y="1"/>
                    <a:pt x="13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5335379" y="4231266"/>
              <a:ext cx="278496" cy="160797"/>
            </a:xfrm>
            <a:custGeom>
              <a:avLst/>
              <a:gdLst/>
              <a:ahLst/>
              <a:cxnLst/>
              <a:rect l="l" t="t" r="r" b="b"/>
              <a:pathLst>
                <a:path w="21783" h="12577" extrusionOk="0">
                  <a:moveTo>
                    <a:pt x="10875" y="1"/>
                  </a:moveTo>
                  <a:cubicBezTo>
                    <a:pt x="4871" y="1"/>
                    <a:pt x="0" y="2803"/>
                    <a:pt x="0" y="6305"/>
                  </a:cubicBezTo>
                  <a:cubicBezTo>
                    <a:pt x="0" y="9774"/>
                    <a:pt x="4871" y="12576"/>
                    <a:pt x="10875" y="12576"/>
                  </a:cubicBezTo>
                  <a:cubicBezTo>
                    <a:pt x="16913" y="12576"/>
                    <a:pt x="21783" y="9774"/>
                    <a:pt x="21783" y="6305"/>
                  </a:cubicBezTo>
                  <a:cubicBezTo>
                    <a:pt x="21783" y="2803"/>
                    <a:pt x="16913" y="1"/>
                    <a:pt x="10875" y="1"/>
                  </a:cubicBezTo>
                  <a:close/>
                </a:path>
              </a:pathLst>
            </a:custGeom>
            <a:solidFill>
              <a:srgbClr val="00000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173670" y="4193742"/>
              <a:ext cx="278930" cy="160784"/>
            </a:xfrm>
            <a:custGeom>
              <a:avLst/>
              <a:gdLst/>
              <a:ahLst/>
              <a:cxnLst/>
              <a:rect l="l" t="t" r="r" b="b"/>
              <a:pathLst>
                <a:path w="21817" h="12576" extrusionOk="0">
                  <a:moveTo>
                    <a:pt x="10908" y="0"/>
                  </a:moveTo>
                  <a:cubicBezTo>
                    <a:pt x="4904" y="0"/>
                    <a:pt x="1" y="2802"/>
                    <a:pt x="1" y="6305"/>
                  </a:cubicBezTo>
                  <a:cubicBezTo>
                    <a:pt x="1" y="9774"/>
                    <a:pt x="4904" y="12576"/>
                    <a:pt x="10908" y="12576"/>
                  </a:cubicBezTo>
                  <a:cubicBezTo>
                    <a:pt x="16946" y="12576"/>
                    <a:pt x="21816" y="9774"/>
                    <a:pt x="21816" y="6305"/>
                  </a:cubicBezTo>
                  <a:cubicBezTo>
                    <a:pt x="21816" y="2802"/>
                    <a:pt x="16946" y="0"/>
                    <a:pt x="10908" y="0"/>
                  </a:cubicBezTo>
                  <a:close/>
                </a:path>
              </a:pathLst>
            </a:custGeom>
            <a:solidFill>
              <a:srgbClr val="00000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3727588" y="2489348"/>
              <a:ext cx="691745" cy="907965"/>
            </a:xfrm>
            <a:custGeom>
              <a:avLst/>
              <a:gdLst/>
              <a:ahLst/>
              <a:cxnLst/>
              <a:rect l="l" t="t" r="r" b="b"/>
              <a:pathLst>
                <a:path w="54106" h="71018" extrusionOk="0">
                  <a:moveTo>
                    <a:pt x="53388" y="0"/>
                  </a:moveTo>
                  <a:cubicBezTo>
                    <a:pt x="53213" y="0"/>
                    <a:pt x="53016" y="59"/>
                    <a:pt x="52804" y="184"/>
                  </a:cubicBezTo>
                  <a:lnTo>
                    <a:pt x="1301" y="29738"/>
                  </a:lnTo>
                  <a:cubicBezTo>
                    <a:pt x="534" y="30239"/>
                    <a:pt x="33" y="31072"/>
                    <a:pt x="0" y="32006"/>
                  </a:cubicBezTo>
                  <a:lnTo>
                    <a:pt x="0" y="70067"/>
                  </a:lnTo>
                  <a:cubicBezTo>
                    <a:pt x="0" y="70661"/>
                    <a:pt x="304" y="71018"/>
                    <a:pt x="732" y="71018"/>
                  </a:cubicBezTo>
                  <a:cubicBezTo>
                    <a:pt x="906" y="71018"/>
                    <a:pt x="1099" y="70959"/>
                    <a:pt x="1301" y="70834"/>
                  </a:cubicBezTo>
                  <a:lnTo>
                    <a:pt x="52804" y="41280"/>
                  </a:lnTo>
                  <a:cubicBezTo>
                    <a:pt x="53572" y="40779"/>
                    <a:pt x="54072" y="39945"/>
                    <a:pt x="54105" y="39011"/>
                  </a:cubicBezTo>
                  <a:lnTo>
                    <a:pt x="54105" y="951"/>
                  </a:lnTo>
                  <a:cubicBezTo>
                    <a:pt x="54105" y="357"/>
                    <a:pt x="53818" y="0"/>
                    <a:pt x="53388" y="0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3727588" y="2489348"/>
              <a:ext cx="691745" cy="907965"/>
            </a:xfrm>
            <a:custGeom>
              <a:avLst/>
              <a:gdLst/>
              <a:ahLst/>
              <a:cxnLst/>
              <a:rect l="l" t="t" r="r" b="b"/>
              <a:pathLst>
                <a:path w="54106" h="71018" extrusionOk="0">
                  <a:moveTo>
                    <a:pt x="53388" y="0"/>
                  </a:moveTo>
                  <a:cubicBezTo>
                    <a:pt x="53213" y="0"/>
                    <a:pt x="53016" y="59"/>
                    <a:pt x="52804" y="184"/>
                  </a:cubicBezTo>
                  <a:lnTo>
                    <a:pt x="1301" y="29738"/>
                  </a:lnTo>
                  <a:cubicBezTo>
                    <a:pt x="534" y="30239"/>
                    <a:pt x="33" y="31072"/>
                    <a:pt x="0" y="32006"/>
                  </a:cubicBezTo>
                  <a:lnTo>
                    <a:pt x="0" y="70067"/>
                  </a:lnTo>
                  <a:cubicBezTo>
                    <a:pt x="0" y="70661"/>
                    <a:pt x="304" y="71018"/>
                    <a:pt x="732" y="71018"/>
                  </a:cubicBezTo>
                  <a:cubicBezTo>
                    <a:pt x="906" y="71018"/>
                    <a:pt x="1099" y="70959"/>
                    <a:pt x="1301" y="70834"/>
                  </a:cubicBezTo>
                  <a:lnTo>
                    <a:pt x="52804" y="41280"/>
                  </a:lnTo>
                  <a:cubicBezTo>
                    <a:pt x="53572" y="40779"/>
                    <a:pt x="54072" y="39945"/>
                    <a:pt x="54105" y="39011"/>
                  </a:cubicBezTo>
                  <a:lnTo>
                    <a:pt x="54105" y="951"/>
                  </a:lnTo>
                  <a:cubicBezTo>
                    <a:pt x="54105" y="357"/>
                    <a:pt x="53818" y="0"/>
                    <a:pt x="53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3727588" y="2489527"/>
              <a:ext cx="691745" cy="907582"/>
            </a:xfrm>
            <a:custGeom>
              <a:avLst/>
              <a:gdLst/>
              <a:ahLst/>
              <a:cxnLst/>
              <a:rect l="l" t="t" r="r" b="b"/>
              <a:pathLst>
                <a:path w="54106" h="70988" extrusionOk="0">
                  <a:moveTo>
                    <a:pt x="53405" y="403"/>
                  </a:moveTo>
                  <a:cubicBezTo>
                    <a:pt x="53638" y="403"/>
                    <a:pt x="53705" y="737"/>
                    <a:pt x="53705" y="937"/>
                  </a:cubicBezTo>
                  <a:lnTo>
                    <a:pt x="53705" y="38997"/>
                  </a:lnTo>
                  <a:cubicBezTo>
                    <a:pt x="53638" y="39798"/>
                    <a:pt x="53238" y="40499"/>
                    <a:pt x="52604" y="40899"/>
                  </a:cubicBezTo>
                  <a:lnTo>
                    <a:pt x="1101" y="70453"/>
                  </a:lnTo>
                  <a:cubicBezTo>
                    <a:pt x="1001" y="70520"/>
                    <a:pt x="867" y="70587"/>
                    <a:pt x="734" y="70587"/>
                  </a:cubicBezTo>
                  <a:cubicBezTo>
                    <a:pt x="467" y="70587"/>
                    <a:pt x="400" y="70253"/>
                    <a:pt x="400" y="70053"/>
                  </a:cubicBezTo>
                  <a:lnTo>
                    <a:pt x="400" y="31992"/>
                  </a:lnTo>
                  <a:cubicBezTo>
                    <a:pt x="467" y="31192"/>
                    <a:pt x="867" y="30491"/>
                    <a:pt x="1501" y="30058"/>
                  </a:cubicBezTo>
                  <a:lnTo>
                    <a:pt x="53005" y="537"/>
                  </a:lnTo>
                  <a:cubicBezTo>
                    <a:pt x="53138" y="470"/>
                    <a:pt x="53238" y="403"/>
                    <a:pt x="53405" y="403"/>
                  </a:cubicBezTo>
                  <a:close/>
                  <a:moveTo>
                    <a:pt x="53455" y="1"/>
                  </a:moveTo>
                  <a:cubicBezTo>
                    <a:pt x="53438" y="1"/>
                    <a:pt x="53422" y="2"/>
                    <a:pt x="53405" y="3"/>
                  </a:cubicBezTo>
                  <a:cubicBezTo>
                    <a:pt x="53171" y="3"/>
                    <a:pt x="52971" y="70"/>
                    <a:pt x="52804" y="170"/>
                  </a:cubicBezTo>
                  <a:lnTo>
                    <a:pt x="1301" y="29724"/>
                  </a:lnTo>
                  <a:cubicBezTo>
                    <a:pt x="534" y="30225"/>
                    <a:pt x="33" y="31058"/>
                    <a:pt x="0" y="31992"/>
                  </a:cubicBezTo>
                  <a:lnTo>
                    <a:pt x="0" y="70053"/>
                  </a:lnTo>
                  <a:cubicBezTo>
                    <a:pt x="0" y="70653"/>
                    <a:pt x="300" y="70987"/>
                    <a:pt x="734" y="70987"/>
                  </a:cubicBezTo>
                  <a:cubicBezTo>
                    <a:pt x="934" y="70987"/>
                    <a:pt x="1134" y="70920"/>
                    <a:pt x="1301" y="70820"/>
                  </a:cubicBezTo>
                  <a:lnTo>
                    <a:pt x="52804" y="41266"/>
                  </a:lnTo>
                  <a:cubicBezTo>
                    <a:pt x="53572" y="40765"/>
                    <a:pt x="54072" y="39931"/>
                    <a:pt x="54105" y="38997"/>
                  </a:cubicBezTo>
                  <a:lnTo>
                    <a:pt x="54105" y="937"/>
                  </a:lnTo>
                  <a:cubicBezTo>
                    <a:pt x="54105" y="362"/>
                    <a:pt x="53830" y="1"/>
                    <a:pt x="53455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3806485" y="2832012"/>
              <a:ext cx="525847" cy="461884"/>
            </a:xfrm>
            <a:custGeom>
              <a:avLst/>
              <a:gdLst/>
              <a:ahLst/>
              <a:cxnLst/>
              <a:rect l="l" t="t" r="r" b="b"/>
              <a:pathLst>
                <a:path w="41130" h="36127" extrusionOk="0">
                  <a:moveTo>
                    <a:pt x="19752" y="0"/>
                  </a:moveTo>
                  <a:cubicBezTo>
                    <a:pt x="19269" y="0"/>
                    <a:pt x="18726" y="150"/>
                    <a:pt x="18113" y="501"/>
                  </a:cubicBezTo>
                  <a:cubicBezTo>
                    <a:pt x="14444" y="2636"/>
                    <a:pt x="14177" y="13577"/>
                    <a:pt x="13743" y="17013"/>
                  </a:cubicBezTo>
                  <a:cubicBezTo>
                    <a:pt x="13474" y="19327"/>
                    <a:pt x="11993" y="20673"/>
                    <a:pt x="10872" y="20673"/>
                  </a:cubicBezTo>
                  <a:cubicBezTo>
                    <a:pt x="10329" y="20673"/>
                    <a:pt x="9870" y="20357"/>
                    <a:pt x="9674" y="19682"/>
                  </a:cubicBezTo>
                  <a:cubicBezTo>
                    <a:pt x="9329" y="18410"/>
                    <a:pt x="8522" y="16086"/>
                    <a:pt x="6633" y="16086"/>
                  </a:cubicBezTo>
                  <a:cubicBezTo>
                    <a:pt x="6144" y="16086"/>
                    <a:pt x="5582" y="16242"/>
                    <a:pt x="4937" y="16613"/>
                  </a:cubicBezTo>
                  <a:cubicBezTo>
                    <a:pt x="1801" y="18414"/>
                    <a:pt x="1034" y="23885"/>
                    <a:pt x="634" y="27120"/>
                  </a:cubicBezTo>
                  <a:cubicBezTo>
                    <a:pt x="267" y="30122"/>
                    <a:pt x="67" y="33124"/>
                    <a:pt x="0" y="36127"/>
                  </a:cubicBezTo>
                  <a:lnTo>
                    <a:pt x="41129" y="12376"/>
                  </a:lnTo>
                  <a:cubicBezTo>
                    <a:pt x="41129" y="8346"/>
                    <a:pt x="40469" y="4344"/>
                    <a:pt x="39023" y="4344"/>
                  </a:cubicBezTo>
                  <a:cubicBezTo>
                    <a:pt x="38877" y="4344"/>
                    <a:pt x="38723" y="4385"/>
                    <a:pt x="38561" y="4471"/>
                  </a:cubicBezTo>
                  <a:cubicBezTo>
                    <a:pt x="36326" y="5638"/>
                    <a:pt x="37360" y="8107"/>
                    <a:pt x="35058" y="9441"/>
                  </a:cubicBezTo>
                  <a:cubicBezTo>
                    <a:pt x="34568" y="9730"/>
                    <a:pt x="34152" y="9858"/>
                    <a:pt x="33795" y="9858"/>
                  </a:cubicBezTo>
                  <a:cubicBezTo>
                    <a:pt x="32256" y="9858"/>
                    <a:pt x="31799" y="7483"/>
                    <a:pt x="31122" y="5371"/>
                  </a:cubicBezTo>
                  <a:cubicBezTo>
                    <a:pt x="30730" y="4095"/>
                    <a:pt x="30016" y="3557"/>
                    <a:pt x="29296" y="3557"/>
                  </a:cubicBezTo>
                  <a:cubicBezTo>
                    <a:pt x="28548" y="3557"/>
                    <a:pt x="27794" y="4137"/>
                    <a:pt x="27386" y="5071"/>
                  </a:cubicBezTo>
                  <a:cubicBezTo>
                    <a:pt x="26978" y="6064"/>
                    <a:pt x="26109" y="6746"/>
                    <a:pt x="25258" y="6746"/>
                  </a:cubicBezTo>
                  <a:cubicBezTo>
                    <a:pt x="24509" y="6746"/>
                    <a:pt x="23774" y="6217"/>
                    <a:pt x="23383" y="4904"/>
                  </a:cubicBezTo>
                  <a:cubicBezTo>
                    <a:pt x="23050" y="3737"/>
                    <a:pt x="22161" y="0"/>
                    <a:pt x="197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3811177" y="2957496"/>
              <a:ext cx="90850" cy="64641"/>
            </a:xfrm>
            <a:custGeom>
              <a:avLst/>
              <a:gdLst/>
              <a:ahLst/>
              <a:cxnLst/>
              <a:rect l="l" t="t" r="r" b="b"/>
              <a:pathLst>
                <a:path w="7106" h="5056" extrusionOk="0">
                  <a:moveTo>
                    <a:pt x="6678" y="1"/>
                  </a:moveTo>
                  <a:cubicBezTo>
                    <a:pt x="6534" y="1"/>
                    <a:pt x="6361" y="53"/>
                    <a:pt x="6171" y="160"/>
                  </a:cubicBezTo>
                  <a:lnTo>
                    <a:pt x="967" y="3162"/>
                  </a:lnTo>
                  <a:cubicBezTo>
                    <a:pt x="434" y="3462"/>
                    <a:pt x="100" y="3962"/>
                    <a:pt x="0" y="4563"/>
                  </a:cubicBezTo>
                  <a:cubicBezTo>
                    <a:pt x="0" y="4885"/>
                    <a:pt x="180" y="5055"/>
                    <a:pt x="451" y="5055"/>
                  </a:cubicBezTo>
                  <a:cubicBezTo>
                    <a:pt x="600" y="5055"/>
                    <a:pt x="777" y="5003"/>
                    <a:pt x="967" y="4896"/>
                  </a:cubicBezTo>
                  <a:lnTo>
                    <a:pt x="6171" y="1894"/>
                  </a:lnTo>
                  <a:cubicBezTo>
                    <a:pt x="6671" y="1594"/>
                    <a:pt x="7038" y="1060"/>
                    <a:pt x="7105" y="493"/>
                  </a:cubicBezTo>
                  <a:cubicBezTo>
                    <a:pt x="7105" y="171"/>
                    <a:pt x="6939" y="1"/>
                    <a:pt x="66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3997109" y="2761323"/>
              <a:ext cx="90850" cy="64628"/>
            </a:xfrm>
            <a:custGeom>
              <a:avLst/>
              <a:gdLst/>
              <a:ahLst/>
              <a:cxnLst/>
              <a:rect l="l" t="t" r="r" b="b"/>
              <a:pathLst>
                <a:path w="7106" h="5055" extrusionOk="0">
                  <a:moveTo>
                    <a:pt x="6655" y="0"/>
                  </a:moveTo>
                  <a:cubicBezTo>
                    <a:pt x="6506" y="0"/>
                    <a:pt x="6328" y="52"/>
                    <a:pt x="6138" y="159"/>
                  </a:cubicBezTo>
                  <a:lnTo>
                    <a:pt x="968" y="3161"/>
                  </a:lnTo>
                  <a:cubicBezTo>
                    <a:pt x="434" y="3462"/>
                    <a:pt x="67" y="3962"/>
                    <a:pt x="1" y="4562"/>
                  </a:cubicBezTo>
                  <a:cubicBezTo>
                    <a:pt x="1" y="4885"/>
                    <a:pt x="167" y="5055"/>
                    <a:pt x="437" y="5055"/>
                  </a:cubicBezTo>
                  <a:cubicBezTo>
                    <a:pt x="586" y="5055"/>
                    <a:pt x="766" y="5003"/>
                    <a:pt x="968" y="4896"/>
                  </a:cubicBezTo>
                  <a:lnTo>
                    <a:pt x="6138" y="1894"/>
                  </a:lnTo>
                  <a:cubicBezTo>
                    <a:pt x="6672" y="1594"/>
                    <a:pt x="7006" y="1093"/>
                    <a:pt x="7106" y="493"/>
                  </a:cubicBezTo>
                  <a:cubicBezTo>
                    <a:pt x="7106" y="171"/>
                    <a:pt x="6926" y="0"/>
                    <a:pt x="6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4127618" y="2786906"/>
              <a:ext cx="90850" cy="64641"/>
            </a:xfrm>
            <a:custGeom>
              <a:avLst/>
              <a:gdLst/>
              <a:ahLst/>
              <a:cxnLst/>
              <a:rect l="l" t="t" r="r" b="b"/>
              <a:pathLst>
                <a:path w="7106" h="5056" extrusionOk="0">
                  <a:moveTo>
                    <a:pt x="6655" y="1"/>
                  </a:moveTo>
                  <a:cubicBezTo>
                    <a:pt x="6505" y="1"/>
                    <a:pt x="6328" y="53"/>
                    <a:pt x="6138" y="160"/>
                  </a:cubicBezTo>
                  <a:lnTo>
                    <a:pt x="967" y="3162"/>
                  </a:lnTo>
                  <a:cubicBezTo>
                    <a:pt x="434" y="3462"/>
                    <a:pt x="67" y="3962"/>
                    <a:pt x="0" y="4563"/>
                  </a:cubicBezTo>
                  <a:cubicBezTo>
                    <a:pt x="0" y="4885"/>
                    <a:pt x="166" y="5055"/>
                    <a:pt x="436" y="5055"/>
                  </a:cubicBezTo>
                  <a:cubicBezTo>
                    <a:pt x="585" y="5055"/>
                    <a:pt x="766" y="5003"/>
                    <a:pt x="967" y="4896"/>
                  </a:cubicBezTo>
                  <a:lnTo>
                    <a:pt x="6138" y="1894"/>
                  </a:lnTo>
                  <a:cubicBezTo>
                    <a:pt x="6671" y="1594"/>
                    <a:pt x="7005" y="1060"/>
                    <a:pt x="7105" y="493"/>
                  </a:cubicBezTo>
                  <a:cubicBezTo>
                    <a:pt x="7105" y="171"/>
                    <a:pt x="6925" y="1"/>
                    <a:pt x="66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4249587" y="2815033"/>
              <a:ext cx="90850" cy="64436"/>
            </a:xfrm>
            <a:custGeom>
              <a:avLst/>
              <a:gdLst/>
              <a:ahLst/>
              <a:cxnLst/>
              <a:rect l="l" t="t" r="r" b="b"/>
              <a:pathLst>
                <a:path w="7106" h="5040" extrusionOk="0">
                  <a:moveTo>
                    <a:pt x="6661" y="1"/>
                  </a:moveTo>
                  <a:cubicBezTo>
                    <a:pt x="6510" y="1"/>
                    <a:pt x="6331" y="53"/>
                    <a:pt x="6138" y="161"/>
                  </a:cubicBezTo>
                  <a:lnTo>
                    <a:pt x="968" y="3163"/>
                  </a:lnTo>
                  <a:cubicBezTo>
                    <a:pt x="434" y="3464"/>
                    <a:pt x="100" y="3964"/>
                    <a:pt x="0" y="4564"/>
                  </a:cubicBezTo>
                  <a:cubicBezTo>
                    <a:pt x="0" y="4864"/>
                    <a:pt x="178" y="5040"/>
                    <a:pt x="447" y="5040"/>
                  </a:cubicBezTo>
                  <a:cubicBezTo>
                    <a:pt x="597" y="5040"/>
                    <a:pt x="776" y="4984"/>
                    <a:pt x="968" y="4865"/>
                  </a:cubicBezTo>
                  <a:lnTo>
                    <a:pt x="6138" y="1896"/>
                  </a:lnTo>
                  <a:cubicBezTo>
                    <a:pt x="6672" y="1596"/>
                    <a:pt x="7039" y="1062"/>
                    <a:pt x="7105" y="461"/>
                  </a:cubicBezTo>
                  <a:cubicBezTo>
                    <a:pt x="7105" y="163"/>
                    <a:pt x="6928" y="1"/>
                    <a:pt x="6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867034" y="3041839"/>
              <a:ext cx="5140" cy="10675"/>
            </a:xfrm>
            <a:custGeom>
              <a:avLst/>
              <a:gdLst/>
              <a:ahLst/>
              <a:cxnLst/>
              <a:rect l="l" t="t" r="r" b="b"/>
              <a:pathLst>
                <a:path w="402" h="835" extrusionOk="0">
                  <a:moveTo>
                    <a:pt x="201" y="1"/>
                  </a:moveTo>
                  <a:cubicBezTo>
                    <a:pt x="68" y="1"/>
                    <a:pt x="1" y="67"/>
                    <a:pt x="1" y="201"/>
                  </a:cubicBezTo>
                  <a:lnTo>
                    <a:pt x="1" y="601"/>
                  </a:lnTo>
                  <a:cubicBezTo>
                    <a:pt x="1" y="734"/>
                    <a:pt x="68" y="834"/>
                    <a:pt x="201" y="834"/>
                  </a:cubicBezTo>
                  <a:cubicBezTo>
                    <a:pt x="301" y="834"/>
                    <a:pt x="401" y="734"/>
                    <a:pt x="401" y="601"/>
                  </a:cubicBezTo>
                  <a:lnTo>
                    <a:pt x="401" y="201"/>
                  </a:lnTo>
                  <a:cubicBezTo>
                    <a:pt x="401" y="67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867034" y="3067422"/>
              <a:ext cx="5140" cy="168046"/>
            </a:xfrm>
            <a:custGeom>
              <a:avLst/>
              <a:gdLst/>
              <a:ahLst/>
              <a:cxnLst/>
              <a:rect l="l" t="t" r="r" b="b"/>
              <a:pathLst>
                <a:path w="402" h="13144" extrusionOk="0">
                  <a:moveTo>
                    <a:pt x="201" y="1"/>
                  </a:moveTo>
                  <a:cubicBezTo>
                    <a:pt x="68" y="1"/>
                    <a:pt x="1" y="101"/>
                    <a:pt x="1" y="201"/>
                  </a:cubicBezTo>
                  <a:lnTo>
                    <a:pt x="1" y="1002"/>
                  </a:lnTo>
                  <a:cubicBezTo>
                    <a:pt x="1" y="1102"/>
                    <a:pt x="68" y="1202"/>
                    <a:pt x="201" y="1202"/>
                  </a:cubicBezTo>
                  <a:cubicBezTo>
                    <a:pt x="301" y="1202"/>
                    <a:pt x="401" y="1102"/>
                    <a:pt x="401" y="1002"/>
                  </a:cubicBezTo>
                  <a:lnTo>
                    <a:pt x="401" y="201"/>
                  </a:lnTo>
                  <a:cubicBezTo>
                    <a:pt x="401" y="101"/>
                    <a:pt x="301" y="1"/>
                    <a:pt x="201" y="1"/>
                  </a:cubicBezTo>
                  <a:close/>
                  <a:moveTo>
                    <a:pt x="201" y="2403"/>
                  </a:moveTo>
                  <a:cubicBezTo>
                    <a:pt x="68" y="2403"/>
                    <a:pt x="1" y="2503"/>
                    <a:pt x="1" y="2603"/>
                  </a:cubicBezTo>
                  <a:lnTo>
                    <a:pt x="1" y="3370"/>
                  </a:lnTo>
                  <a:cubicBezTo>
                    <a:pt x="1" y="3503"/>
                    <a:pt x="68" y="3604"/>
                    <a:pt x="201" y="3604"/>
                  </a:cubicBezTo>
                  <a:cubicBezTo>
                    <a:pt x="301" y="3604"/>
                    <a:pt x="401" y="3503"/>
                    <a:pt x="401" y="3403"/>
                  </a:cubicBezTo>
                  <a:lnTo>
                    <a:pt x="401" y="2603"/>
                  </a:lnTo>
                  <a:cubicBezTo>
                    <a:pt x="401" y="2503"/>
                    <a:pt x="301" y="2403"/>
                    <a:pt x="201" y="2403"/>
                  </a:cubicBezTo>
                  <a:close/>
                  <a:moveTo>
                    <a:pt x="201" y="4771"/>
                  </a:moveTo>
                  <a:cubicBezTo>
                    <a:pt x="68" y="4771"/>
                    <a:pt x="1" y="4871"/>
                    <a:pt x="1" y="4971"/>
                  </a:cubicBezTo>
                  <a:lnTo>
                    <a:pt x="1" y="5772"/>
                  </a:lnTo>
                  <a:cubicBezTo>
                    <a:pt x="1" y="5872"/>
                    <a:pt x="68" y="5972"/>
                    <a:pt x="201" y="5972"/>
                  </a:cubicBezTo>
                  <a:cubicBezTo>
                    <a:pt x="301" y="5972"/>
                    <a:pt x="401" y="5872"/>
                    <a:pt x="401" y="5772"/>
                  </a:cubicBezTo>
                  <a:lnTo>
                    <a:pt x="401" y="4971"/>
                  </a:lnTo>
                  <a:cubicBezTo>
                    <a:pt x="401" y="4871"/>
                    <a:pt x="301" y="4771"/>
                    <a:pt x="201" y="4771"/>
                  </a:cubicBezTo>
                  <a:close/>
                  <a:moveTo>
                    <a:pt x="201" y="7139"/>
                  </a:moveTo>
                  <a:cubicBezTo>
                    <a:pt x="68" y="7139"/>
                    <a:pt x="1" y="7239"/>
                    <a:pt x="1" y="7373"/>
                  </a:cubicBezTo>
                  <a:lnTo>
                    <a:pt x="1" y="8173"/>
                  </a:lnTo>
                  <a:cubicBezTo>
                    <a:pt x="1" y="8274"/>
                    <a:pt x="68" y="8374"/>
                    <a:pt x="201" y="8374"/>
                  </a:cubicBezTo>
                  <a:cubicBezTo>
                    <a:pt x="301" y="8374"/>
                    <a:pt x="401" y="8274"/>
                    <a:pt x="401" y="8173"/>
                  </a:cubicBezTo>
                  <a:lnTo>
                    <a:pt x="401" y="7373"/>
                  </a:lnTo>
                  <a:cubicBezTo>
                    <a:pt x="401" y="7239"/>
                    <a:pt x="301" y="7139"/>
                    <a:pt x="201" y="7139"/>
                  </a:cubicBezTo>
                  <a:close/>
                  <a:moveTo>
                    <a:pt x="201" y="9541"/>
                  </a:moveTo>
                  <a:cubicBezTo>
                    <a:pt x="68" y="9541"/>
                    <a:pt x="1" y="9641"/>
                    <a:pt x="1" y="9741"/>
                  </a:cubicBezTo>
                  <a:lnTo>
                    <a:pt x="1" y="10542"/>
                  </a:lnTo>
                  <a:cubicBezTo>
                    <a:pt x="1" y="10642"/>
                    <a:pt x="68" y="10742"/>
                    <a:pt x="201" y="10742"/>
                  </a:cubicBezTo>
                  <a:cubicBezTo>
                    <a:pt x="301" y="10742"/>
                    <a:pt x="401" y="10642"/>
                    <a:pt x="401" y="10542"/>
                  </a:cubicBezTo>
                  <a:lnTo>
                    <a:pt x="401" y="9741"/>
                  </a:lnTo>
                  <a:cubicBezTo>
                    <a:pt x="401" y="9641"/>
                    <a:pt x="301" y="9541"/>
                    <a:pt x="201" y="9541"/>
                  </a:cubicBezTo>
                  <a:close/>
                  <a:moveTo>
                    <a:pt x="201" y="11909"/>
                  </a:moveTo>
                  <a:cubicBezTo>
                    <a:pt x="68" y="11909"/>
                    <a:pt x="1" y="12010"/>
                    <a:pt x="1" y="12143"/>
                  </a:cubicBezTo>
                  <a:lnTo>
                    <a:pt x="1" y="12944"/>
                  </a:lnTo>
                  <a:cubicBezTo>
                    <a:pt x="1" y="13044"/>
                    <a:pt x="68" y="13144"/>
                    <a:pt x="201" y="13144"/>
                  </a:cubicBezTo>
                  <a:cubicBezTo>
                    <a:pt x="301" y="13144"/>
                    <a:pt x="401" y="13044"/>
                    <a:pt x="401" y="12944"/>
                  </a:cubicBezTo>
                  <a:lnTo>
                    <a:pt x="401" y="12143"/>
                  </a:lnTo>
                  <a:cubicBezTo>
                    <a:pt x="401" y="12010"/>
                    <a:pt x="301" y="11909"/>
                    <a:pt x="201" y="119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867034" y="3250388"/>
              <a:ext cx="5140" cy="10675"/>
            </a:xfrm>
            <a:custGeom>
              <a:avLst/>
              <a:gdLst/>
              <a:ahLst/>
              <a:cxnLst/>
              <a:rect l="l" t="t" r="r" b="b"/>
              <a:pathLst>
                <a:path w="402" h="835" extrusionOk="0">
                  <a:moveTo>
                    <a:pt x="201" y="0"/>
                  </a:moveTo>
                  <a:cubicBezTo>
                    <a:pt x="68" y="0"/>
                    <a:pt x="1" y="100"/>
                    <a:pt x="1" y="200"/>
                  </a:cubicBezTo>
                  <a:lnTo>
                    <a:pt x="1" y="634"/>
                  </a:lnTo>
                  <a:cubicBezTo>
                    <a:pt x="1" y="734"/>
                    <a:pt x="68" y="834"/>
                    <a:pt x="201" y="834"/>
                  </a:cubicBezTo>
                  <a:cubicBezTo>
                    <a:pt x="301" y="834"/>
                    <a:pt x="401" y="734"/>
                    <a:pt x="401" y="634"/>
                  </a:cubicBezTo>
                  <a:lnTo>
                    <a:pt x="401" y="200"/>
                  </a:ln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4176227" y="2876798"/>
              <a:ext cx="5140" cy="10675"/>
            </a:xfrm>
            <a:custGeom>
              <a:avLst/>
              <a:gdLst/>
              <a:ahLst/>
              <a:cxnLst/>
              <a:rect l="l" t="t" r="r" b="b"/>
              <a:pathLst>
                <a:path w="402" h="835" extrusionOk="0">
                  <a:moveTo>
                    <a:pt x="201" y="0"/>
                  </a:moveTo>
                  <a:cubicBezTo>
                    <a:pt x="67" y="0"/>
                    <a:pt x="1" y="100"/>
                    <a:pt x="1" y="200"/>
                  </a:cubicBezTo>
                  <a:lnTo>
                    <a:pt x="1" y="634"/>
                  </a:lnTo>
                  <a:cubicBezTo>
                    <a:pt x="1" y="734"/>
                    <a:pt x="67" y="834"/>
                    <a:pt x="201" y="834"/>
                  </a:cubicBezTo>
                  <a:cubicBezTo>
                    <a:pt x="301" y="834"/>
                    <a:pt x="401" y="734"/>
                    <a:pt x="401" y="634"/>
                  </a:cubicBezTo>
                  <a:lnTo>
                    <a:pt x="401" y="200"/>
                  </a:ln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176227" y="2904515"/>
              <a:ext cx="5140" cy="150134"/>
            </a:xfrm>
            <a:custGeom>
              <a:avLst/>
              <a:gdLst/>
              <a:ahLst/>
              <a:cxnLst/>
              <a:rect l="l" t="t" r="r" b="b"/>
              <a:pathLst>
                <a:path w="402" h="11743" extrusionOk="0">
                  <a:moveTo>
                    <a:pt x="201" y="0"/>
                  </a:moveTo>
                  <a:cubicBezTo>
                    <a:pt x="67" y="0"/>
                    <a:pt x="1" y="67"/>
                    <a:pt x="1" y="201"/>
                  </a:cubicBezTo>
                  <a:lnTo>
                    <a:pt x="1" y="1068"/>
                  </a:lnTo>
                  <a:cubicBezTo>
                    <a:pt x="1" y="1168"/>
                    <a:pt x="67" y="1268"/>
                    <a:pt x="201" y="1268"/>
                  </a:cubicBezTo>
                  <a:cubicBezTo>
                    <a:pt x="301" y="1268"/>
                    <a:pt x="401" y="1168"/>
                    <a:pt x="401" y="1068"/>
                  </a:cubicBezTo>
                  <a:lnTo>
                    <a:pt x="401" y="201"/>
                  </a:lnTo>
                  <a:cubicBezTo>
                    <a:pt x="401" y="67"/>
                    <a:pt x="301" y="0"/>
                    <a:pt x="201" y="0"/>
                  </a:cubicBezTo>
                  <a:close/>
                  <a:moveTo>
                    <a:pt x="201" y="2602"/>
                  </a:moveTo>
                  <a:cubicBezTo>
                    <a:pt x="67" y="2602"/>
                    <a:pt x="1" y="2702"/>
                    <a:pt x="1" y="2802"/>
                  </a:cubicBezTo>
                  <a:lnTo>
                    <a:pt x="1" y="3670"/>
                  </a:lnTo>
                  <a:cubicBezTo>
                    <a:pt x="1" y="3803"/>
                    <a:pt x="67" y="3903"/>
                    <a:pt x="201" y="3903"/>
                  </a:cubicBezTo>
                  <a:cubicBezTo>
                    <a:pt x="301" y="3903"/>
                    <a:pt x="401" y="3803"/>
                    <a:pt x="401" y="3670"/>
                  </a:cubicBezTo>
                  <a:lnTo>
                    <a:pt x="401" y="2802"/>
                  </a:lnTo>
                  <a:cubicBezTo>
                    <a:pt x="401" y="2702"/>
                    <a:pt x="301" y="2602"/>
                    <a:pt x="201" y="2602"/>
                  </a:cubicBezTo>
                  <a:close/>
                  <a:moveTo>
                    <a:pt x="201" y="5204"/>
                  </a:moveTo>
                  <a:cubicBezTo>
                    <a:pt x="67" y="5204"/>
                    <a:pt x="1" y="5304"/>
                    <a:pt x="1" y="5438"/>
                  </a:cubicBezTo>
                  <a:lnTo>
                    <a:pt x="1" y="6305"/>
                  </a:lnTo>
                  <a:cubicBezTo>
                    <a:pt x="1" y="6405"/>
                    <a:pt x="67" y="6505"/>
                    <a:pt x="201" y="6505"/>
                  </a:cubicBezTo>
                  <a:cubicBezTo>
                    <a:pt x="301" y="6505"/>
                    <a:pt x="401" y="6405"/>
                    <a:pt x="401" y="6305"/>
                  </a:cubicBezTo>
                  <a:lnTo>
                    <a:pt x="401" y="5438"/>
                  </a:lnTo>
                  <a:cubicBezTo>
                    <a:pt x="401" y="5304"/>
                    <a:pt x="301" y="5204"/>
                    <a:pt x="201" y="5204"/>
                  </a:cubicBezTo>
                  <a:close/>
                  <a:moveTo>
                    <a:pt x="201" y="7839"/>
                  </a:moveTo>
                  <a:cubicBezTo>
                    <a:pt x="67" y="7839"/>
                    <a:pt x="1" y="7939"/>
                    <a:pt x="1" y="8040"/>
                  </a:cubicBezTo>
                  <a:lnTo>
                    <a:pt x="1" y="8907"/>
                  </a:lnTo>
                  <a:cubicBezTo>
                    <a:pt x="1" y="9007"/>
                    <a:pt x="67" y="9107"/>
                    <a:pt x="201" y="9107"/>
                  </a:cubicBezTo>
                  <a:cubicBezTo>
                    <a:pt x="301" y="9107"/>
                    <a:pt x="401" y="9007"/>
                    <a:pt x="401" y="8907"/>
                  </a:cubicBezTo>
                  <a:lnTo>
                    <a:pt x="401" y="8040"/>
                  </a:lnTo>
                  <a:cubicBezTo>
                    <a:pt x="401" y="7939"/>
                    <a:pt x="301" y="7839"/>
                    <a:pt x="201" y="7839"/>
                  </a:cubicBezTo>
                  <a:close/>
                  <a:moveTo>
                    <a:pt x="201" y="10441"/>
                  </a:moveTo>
                  <a:cubicBezTo>
                    <a:pt x="67" y="10441"/>
                    <a:pt x="1" y="10541"/>
                    <a:pt x="1" y="10641"/>
                  </a:cubicBezTo>
                  <a:lnTo>
                    <a:pt x="1" y="11509"/>
                  </a:lnTo>
                  <a:cubicBezTo>
                    <a:pt x="1" y="11642"/>
                    <a:pt x="67" y="11742"/>
                    <a:pt x="201" y="11742"/>
                  </a:cubicBezTo>
                  <a:cubicBezTo>
                    <a:pt x="301" y="11742"/>
                    <a:pt x="401" y="11642"/>
                    <a:pt x="401" y="11509"/>
                  </a:cubicBezTo>
                  <a:lnTo>
                    <a:pt x="401" y="10641"/>
                  </a:lnTo>
                  <a:cubicBezTo>
                    <a:pt x="401" y="10541"/>
                    <a:pt x="301" y="10441"/>
                    <a:pt x="201" y="10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4176227" y="3071270"/>
              <a:ext cx="5140" cy="10675"/>
            </a:xfrm>
            <a:custGeom>
              <a:avLst/>
              <a:gdLst/>
              <a:ahLst/>
              <a:cxnLst/>
              <a:rect l="l" t="t" r="r" b="b"/>
              <a:pathLst>
                <a:path w="402" h="835" extrusionOk="0">
                  <a:moveTo>
                    <a:pt x="201" y="0"/>
                  </a:moveTo>
                  <a:cubicBezTo>
                    <a:pt x="67" y="0"/>
                    <a:pt x="1" y="100"/>
                    <a:pt x="1" y="234"/>
                  </a:cubicBezTo>
                  <a:lnTo>
                    <a:pt x="1" y="634"/>
                  </a:lnTo>
                  <a:cubicBezTo>
                    <a:pt x="1" y="767"/>
                    <a:pt x="67" y="834"/>
                    <a:pt x="201" y="834"/>
                  </a:cubicBezTo>
                  <a:cubicBezTo>
                    <a:pt x="301" y="834"/>
                    <a:pt x="401" y="767"/>
                    <a:pt x="401" y="634"/>
                  </a:cubicBezTo>
                  <a:lnTo>
                    <a:pt x="401" y="234"/>
                  </a:ln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4296917" y="2886604"/>
              <a:ext cx="5140" cy="10675"/>
            </a:xfrm>
            <a:custGeom>
              <a:avLst/>
              <a:gdLst/>
              <a:ahLst/>
              <a:cxnLst/>
              <a:rect l="l" t="t" r="r" b="b"/>
              <a:pathLst>
                <a:path w="402" h="835" extrusionOk="0">
                  <a:moveTo>
                    <a:pt x="201" y="0"/>
                  </a:moveTo>
                  <a:cubicBezTo>
                    <a:pt x="68" y="0"/>
                    <a:pt x="1" y="101"/>
                    <a:pt x="1" y="201"/>
                  </a:cubicBezTo>
                  <a:lnTo>
                    <a:pt x="1" y="634"/>
                  </a:lnTo>
                  <a:cubicBezTo>
                    <a:pt x="1" y="734"/>
                    <a:pt x="68" y="834"/>
                    <a:pt x="201" y="834"/>
                  </a:cubicBezTo>
                  <a:cubicBezTo>
                    <a:pt x="301" y="834"/>
                    <a:pt x="401" y="734"/>
                    <a:pt x="401" y="634"/>
                  </a:cubicBezTo>
                  <a:lnTo>
                    <a:pt x="401" y="201"/>
                  </a:lnTo>
                  <a:cubicBezTo>
                    <a:pt x="401" y="101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4296917" y="2911765"/>
              <a:ext cx="5140" cy="75074"/>
            </a:xfrm>
            <a:custGeom>
              <a:avLst/>
              <a:gdLst/>
              <a:ahLst/>
              <a:cxnLst/>
              <a:rect l="l" t="t" r="r" b="b"/>
              <a:pathLst>
                <a:path w="402" h="5872" extrusionOk="0">
                  <a:moveTo>
                    <a:pt x="201" y="1"/>
                  </a:moveTo>
                  <a:cubicBezTo>
                    <a:pt x="101" y="1"/>
                    <a:pt x="1" y="101"/>
                    <a:pt x="1" y="201"/>
                  </a:cubicBezTo>
                  <a:lnTo>
                    <a:pt x="1" y="1001"/>
                  </a:lnTo>
                  <a:cubicBezTo>
                    <a:pt x="1" y="1101"/>
                    <a:pt x="101" y="1201"/>
                    <a:pt x="201" y="1201"/>
                  </a:cubicBezTo>
                  <a:cubicBezTo>
                    <a:pt x="334" y="1201"/>
                    <a:pt x="401" y="1101"/>
                    <a:pt x="401" y="1001"/>
                  </a:cubicBezTo>
                  <a:lnTo>
                    <a:pt x="401" y="201"/>
                  </a:lnTo>
                  <a:cubicBezTo>
                    <a:pt x="401" y="101"/>
                    <a:pt x="334" y="1"/>
                    <a:pt x="201" y="1"/>
                  </a:cubicBezTo>
                  <a:close/>
                  <a:moveTo>
                    <a:pt x="201" y="2336"/>
                  </a:moveTo>
                  <a:cubicBezTo>
                    <a:pt x="101" y="2336"/>
                    <a:pt x="1" y="2436"/>
                    <a:pt x="1" y="2569"/>
                  </a:cubicBezTo>
                  <a:lnTo>
                    <a:pt x="1" y="3336"/>
                  </a:lnTo>
                  <a:cubicBezTo>
                    <a:pt x="1" y="3436"/>
                    <a:pt x="101" y="3536"/>
                    <a:pt x="201" y="3536"/>
                  </a:cubicBezTo>
                  <a:cubicBezTo>
                    <a:pt x="334" y="3536"/>
                    <a:pt x="401" y="3436"/>
                    <a:pt x="401" y="3336"/>
                  </a:cubicBezTo>
                  <a:lnTo>
                    <a:pt x="401" y="2536"/>
                  </a:lnTo>
                  <a:cubicBezTo>
                    <a:pt x="401" y="2436"/>
                    <a:pt x="334" y="2336"/>
                    <a:pt x="201" y="2336"/>
                  </a:cubicBezTo>
                  <a:close/>
                  <a:moveTo>
                    <a:pt x="201" y="4704"/>
                  </a:moveTo>
                  <a:cubicBezTo>
                    <a:pt x="101" y="4704"/>
                    <a:pt x="1" y="4771"/>
                    <a:pt x="1" y="4904"/>
                  </a:cubicBezTo>
                  <a:lnTo>
                    <a:pt x="1" y="5671"/>
                  </a:lnTo>
                  <a:cubicBezTo>
                    <a:pt x="1" y="5805"/>
                    <a:pt x="101" y="5871"/>
                    <a:pt x="201" y="5871"/>
                  </a:cubicBezTo>
                  <a:cubicBezTo>
                    <a:pt x="334" y="5871"/>
                    <a:pt x="401" y="5805"/>
                    <a:pt x="401" y="5671"/>
                  </a:cubicBezTo>
                  <a:lnTo>
                    <a:pt x="401" y="4904"/>
                  </a:lnTo>
                  <a:cubicBezTo>
                    <a:pt x="401" y="4771"/>
                    <a:pt x="334" y="4704"/>
                    <a:pt x="201" y="47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4296917" y="3001745"/>
              <a:ext cx="5140" cy="10675"/>
            </a:xfrm>
            <a:custGeom>
              <a:avLst/>
              <a:gdLst/>
              <a:ahLst/>
              <a:cxnLst/>
              <a:rect l="l" t="t" r="r" b="b"/>
              <a:pathLst>
                <a:path w="402" h="835" extrusionOk="0">
                  <a:moveTo>
                    <a:pt x="201" y="1"/>
                  </a:moveTo>
                  <a:cubicBezTo>
                    <a:pt x="101" y="1"/>
                    <a:pt x="1" y="101"/>
                    <a:pt x="1" y="201"/>
                  </a:cubicBezTo>
                  <a:lnTo>
                    <a:pt x="1" y="601"/>
                  </a:lnTo>
                  <a:cubicBezTo>
                    <a:pt x="1" y="735"/>
                    <a:pt x="101" y="835"/>
                    <a:pt x="201" y="835"/>
                  </a:cubicBezTo>
                  <a:cubicBezTo>
                    <a:pt x="334" y="835"/>
                    <a:pt x="401" y="735"/>
                    <a:pt x="401" y="601"/>
                  </a:cubicBezTo>
                  <a:lnTo>
                    <a:pt x="401" y="201"/>
                  </a:lnTo>
                  <a:cubicBezTo>
                    <a:pt x="401" y="101"/>
                    <a:pt x="33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4046152" y="2831168"/>
              <a:ext cx="5140" cy="10663"/>
            </a:xfrm>
            <a:custGeom>
              <a:avLst/>
              <a:gdLst/>
              <a:ahLst/>
              <a:cxnLst/>
              <a:rect l="l" t="t" r="r" b="b"/>
              <a:pathLst>
                <a:path w="402" h="834" extrusionOk="0">
                  <a:moveTo>
                    <a:pt x="201" y="0"/>
                  </a:moveTo>
                  <a:cubicBezTo>
                    <a:pt x="101" y="0"/>
                    <a:pt x="1" y="100"/>
                    <a:pt x="1" y="200"/>
                  </a:cubicBezTo>
                  <a:lnTo>
                    <a:pt x="1" y="634"/>
                  </a:lnTo>
                  <a:cubicBezTo>
                    <a:pt x="1" y="734"/>
                    <a:pt x="101" y="834"/>
                    <a:pt x="201" y="834"/>
                  </a:cubicBezTo>
                  <a:cubicBezTo>
                    <a:pt x="301" y="834"/>
                    <a:pt x="401" y="734"/>
                    <a:pt x="401" y="634"/>
                  </a:cubicBezTo>
                  <a:lnTo>
                    <a:pt x="401" y="200"/>
                  </a:ln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046152" y="2858451"/>
              <a:ext cx="5140" cy="272103"/>
            </a:xfrm>
            <a:custGeom>
              <a:avLst/>
              <a:gdLst/>
              <a:ahLst/>
              <a:cxnLst/>
              <a:rect l="l" t="t" r="r" b="b"/>
              <a:pathLst>
                <a:path w="402" h="21283" extrusionOk="0">
                  <a:moveTo>
                    <a:pt x="201" y="1"/>
                  </a:moveTo>
                  <a:cubicBezTo>
                    <a:pt x="101" y="1"/>
                    <a:pt x="1" y="101"/>
                    <a:pt x="1" y="201"/>
                  </a:cubicBezTo>
                  <a:lnTo>
                    <a:pt x="1" y="1035"/>
                  </a:lnTo>
                  <a:cubicBezTo>
                    <a:pt x="1" y="1168"/>
                    <a:pt x="101" y="1268"/>
                    <a:pt x="201" y="1268"/>
                  </a:cubicBezTo>
                  <a:lnTo>
                    <a:pt x="201" y="1202"/>
                  </a:lnTo>
                  <a:cubicBezTo>
                    <a:pt x="301" y="1202"/>
                    <a:pt x="401" y="1135"/>
                    <a:pt x="401" y="1035"/>
                  </a:cubicBezTo>
                  <a:lnTo>
                    <a:pt x="401" y="201"/>
                  </a:lnTo>
                  <a:cubicBezTo>
                    <a:pt x="401" y="101"/>
                    <a:pt x="301" y="1"/>
                    <a:pt x="201" y="1"/>
                  </a:cubicBezTo>
                  <a:close/>
                  <a:moveTo>
                    <a:pt x="201" y="2503"/>
                  </a:moveTo>
                  <a:cubicBezTo>
                    <a:pt x="101" y="2503"/>
                    <a:pt x="1" y="2603"/>
                    <a:pt x="1" y="2703"/>
                  </a:cubicBezTo>
                  <a:lnTo>
                    <a:pt x="1" y="3537"/>
                  </a:lnTo>
                  <a:cubicBezTo>
                    <a:pt x="1" y="3670"/>
                    <a:pt x="101" y="3770"/>
                    <a:pt x="201" y="3770"/>
                  </a:cubicBezTo>
                  <a:lnTo>
                    <a:pt x="201" y="3704"/>
                  </a:lnTo>
                  <a:cubicBezTo>
                    <a:pt x="301" y="3704"/>
                    <a:pt x="401" y="3637"/>
                    <a:pt x="401" y="3537"/>
                  </a:cubicBezTo>
                  <a:lnTo>
                    <a:pt x="401" y="2703"/>
                  </a:lnTo>
                  <a:cubicBezTo>
                    <a:pt x="401" y="2603"/>
                    <a:pt x="301" y="2503"/>
                    <a:pt x="201" y="2503"/>
                  </a:cubicBezTo>
                  <a:close/>
                  <a:moveTo>
                    <a:pt x="201" y="5004"/>
                  </a:moveTo>
                  <a:cubicBezTo>
                    <a:pt x="101" y="5004"/>
                    <a:pt x="1" y="5105"/>
                    <a:pt x="1" y="5205"/>
                  </a:cubicBezTo>
                  <a:lnTo>
                    <a:pt x="1" y="6039"/>
                  </a:lnTo>
                  <a:cubicBezTo>
                    <a:pt x="1" y="6172"/>
                    <a:pt x="101" y="6272"/>
                    <a:pt x="201" y="6272"/>
                  </a:cubicBezTo>
                  <a:lnTo>
                    <a:pt x="201" y="6205"/>
                  </a:lnTo>
                  <a:cubicBezTo>
                    <a:pt x="214" y="6210"/>
                    <a:pt x="228" y="6212"/>
                    <a:pt x="241" y="6212"/>
                  </a:cubicBezTo>
                  <a:cubicBezTo>
                    <a:pt x="326" y="6212"/>
                    <a:pt x="401" y="6125"/>
                    <a:pt x="401" y="6039"/>
                  </a:cubicBezTo>
                  <a:lnTo>
                    <a:pt x="401" y="5205"/>
                  </a:lnTo>
                  <a:cubicBezTo>
                    <a:pt x="401" y="5105"/>
                    <a:pt x="301" y="5004"/>
                    <a:pt x="201" y="5004"/>
                  </a:cubicBezTo>
                  <a:close/>
                  <a:moveTo>
                    <a:pt x="201" y="7506"/>
                  </a:moveTo>
                  <a:cubicBezTo>
                    <a:pt x="101" y="7506"/>
                    <a:pt x="1" y="7606"/>
                    <a:pt x="1" y="7706"/>
                  </a:cubicBezTo>
                  <a:lnTo>
                    <a:pt x="1" y="8540"/>
                  </a:lnTo>
                  <a:cubicBezTo>
                    <a:pt x="1" y="8674"/>
                    <a:pt x="101" y="8774"/>
                    <a:pt x="201" y="8774"/>
                  </a:cubicBezTo>
                  <a:lnTo>
                    <a:pt x="201" y="8740"/>
                  </a:lnTo>
                  <a:cubicBezTo>
                    <a:pt x="301" y="8740"/>
                    <a:pt x="401" y="8640"/>
                    <a:pt x="401" y="8540"/>
                  </a:cubicBezTo>
                  <a:lnTo>
                    <a:pt x="401" y="7706"/>
                  </a:lnTo>
                  <a:cubicBezTo>
                    <a:pt x="401" y="7606"/>
                    <a:pt x="301" y="7506"/>
                    <a:pt x="201" y="7506"/>
                  </a:cubicBezTo>
                  <a:close/>
                  <a:moveTo>
                    <a:pt x="201" y="10008"/>
                  </a:moveTo>
                  <a:cubicBezTo>
                    <a:pt x="101" y="10008"/>
                    <a:pt x="1" y="10108"/>
                    <a:pt x="1" y="10208"/>
                  </a:cubicBezTo>
                  <a:lnTo>
                    <a:pt x="1" y="11042"/>
                  </a:lnTo>
                  <a:cubicBezTo>
                    <a:pt x="1" y="11176"/>
                    <a:pt x="101" y="11276"/>
                    <a:pt x="201" y="11276"/>
                  </a:cubicBezTo>
                  <a:lnTo>
                    <a:pt x="201" y="11242"/>
                  </a:lnTo>
                  <a:cubicBezTo>
                    <a:pt x="301" y="11242"/>
                    <a:pt x="401" y="11176"/>
                    <a:pt x="401" y="11042"/>
                  </a:cubicBezTo>
                  <a:lnTo>
                    <a:pt x="401" y="10208"/>
                  </a:lnTo>
                  <a:cubicBezTo>
                    <a:pt x="401" y="10108"/>
                    <a:pt x="301" y="10008"/>
                    <a:pt x="201" y="10008"/>
                  </a:cubicBezTo>
                  <a:close/>
                  <a:moveTo>
                    <a:pt x="201" y="12510"/>
                  </a:moveTo>
                  <a:cubicBezTo>
                    <a:pt x="101" y="12510"/>
                    <a:pt x="1" y="12610"/>
                    <a:pt x="1" y="12710"/>
                  </a:cubicBezTo>
                  <a:lnTo>
                    <a:pt x="1" y="13544"/>
                  </a:lnTo>
                  <a:cubicBezTo>
                    <a:pt x="1" y="13677"/>
                    <a:pt x="101" y="13777"/>
                    <a:pt x="201" y="13777"/>
                  </a:cubicBezTo>
                  <a:lnTo>
                    <a:pt x="201" y="13744"/>
                  </a:lnTo>
                  <a:cubicBezTo>
                    <a:pt x="301" y="13744"/>
                    <a:pt x="401" y="13677"/>
                    <a:pt x="401" y="13544"/>
                  </a:cubicBezTo>
                  <a:lnTo>
                    <a:pt x="401" y="12710"/>
                  </a:lnTo>
                  <a:cubicBezTo>
                    <a:pt x="401" y="12610"/>
                    <a:pt x="301" y="12510"/>
                    <a:pt x="201" y="12510"/>
                  </a:cubicBezTo>
                  <a:close/>
                  <a:moveTo>
                    <a:pt x="201" y="15012"/>
                  </a:moveTo>
                  <a:cubicBezTo>
                    <a:pt x="101" y="15012"/>
                    <a:pt x="1" y="15112"/>
                    <a:pt x="1" y="15212"/>
                  </a:cubicBezTo>
                  <a:lnTo>
                    <a:pt x="1" y="16046"/>
                  </a:lnTo>
                  <a:cubicBezTo>
                    <a:pt x="1" y="16179"/>
                    <a:pt x="101" y="16279"/>
                    <a:pt x="201" y="16279"/>
                  </a:cubicBezTo>
                  <a:lnTo>
                    <a:pt x="201" y="16246"/>
                  </a:lnTo>
                  <a:cubicBezTo>
                    <a:pt x="301" y="16246"/>
                    <a:pt x="401" y="16179"/>
                    <a:pt x="401" y="16046"/>
                  </a:cubicBezTo>
                  <a:lnTo>
                    <a:pt x="401" y="15212"/>
                  </a:lnTo>
                  <a:cubicBezTo>
                    <a:pt x="401" y="15112"/>
                    <a:pt x="301" y="15012"/>
                    <a:pt x="201" y="15012"/>
                  </a:cubicBezTo>
                  <a:close/>
                  <a:moveTo>
                    <a:pt x="201" y="17513"/>
                  </a:moveTo>
                  <a:cubicBezTo>
                    <a:pt x="101" y="17513"/>
                    <a:pt x="1" y="17614"/>
                    <a:pt x="1" y="17714"/>
                  </a:cubicBezTo>
                  <a:lnTo>
                    <a:pt x="1" y="18548"/>
                  </a:lnTo>
                  <a:cubicBezTo>
                    <a:pt x="1" y="18681"/>
                    <a:pt x="101" y="18781"/>
                    <a:pt x="201" y="18781"/>
                  </a:cubicBezTo>
                  <a:cubicBezTo>
                    <a:pt x="301" y="18781"/>
                    <a:pt x="401" y="18681"/>
                    <a:pt x="401" y="18548"/>
                  </a:cubicBezTo>
                  <a:lnTo>
                    <a:pt x="401" y="17714"/>
                  </a:lnTo>
                  <a:cubicBezTo>
                    <a:pt x="401" y="17614"/>
                    <a:pt x="301" y="17513"/>
                    <a:pt x="201" y="17513"/>
                  </a:cubicBezTo>
                  <a:close/>
                  <a:moveTo>
                    <a:pt x="201" y="20015"/>
                  </a:moveTo>
                  <a:cubicBezTo>
                    <a:pt x="101" y="20015"/>
                    <a:pt x="1" y="20115"/>
                    <a:pt x="1" y="20215"/>
                  </a:cubicBezTo>
                  <a:lnTo>
                    <a:pt x="1" y="21049"/>
                  </a:lnTo>
                  <a:cubicBezTo>
                    <a:pt x="1" y="21183"/>
                    <a:pt x="101" y="21283"/>
                    <a:pt x="201" y="21283"/>
                  </a:cubicBezTo>
                  <a:cubicBezTo>
                    <a:pt x="301" y="21283"/>
                    <a:pt x="401" y="21183"/>
                    <a:pt x="401" y="21049"/>
                  </a:cubicBezTo>
                  <a:lnTo>
                    <a:pt x="401" y="20215"/>
                  </a:lnTo>
                  <a:cubicBezTo>
                    <a:pt x="401" y="20115"/>
                    <a:pt x="301" y="20015"/>
                    <a:pt x="201" y="200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4046152" y="3146331"/>
              <a:ext cx="5140" cy="10663"/>
            </a:xfrm>
            <a:custGeom>
              <a:avLst/>
              <a:gdLst/>
              <a:ahLst/>
              <a:cxnLst/>
              <a:rect l="l" t="t" r="r" b="b"/>
              <a:pathLst>
                <a:path w="402" h="834" extrusionOk="0">
                  <a:moveTo>
                    <a:pt x="201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634"/>
                  </a:lnTo>
                  <a:cubicBezTo>
                    <a:pt x="1" y="734"/>
                    <a:pt x="101" y="834"/>
                    <a:pt x="201" y="834"/>
                  </a:cubicBezTo>
                  <a:cubicBezTo>
                    <a:pt x="301" y="834"/>
                    <a:pt x="401" y="734"/>
                    <a:pt x="401" y="634"/>
                  </a:cubicBezTo>
                  <a:lnTo>
                    <a:pt x="401" y="234"/>
                  </a:ln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5389536" y="2489348"/>
              <a:ext cx="691758" cy="907965"/>
            </a:xfrm>
            <a:custGeom>
              <a:avLst/>
              <a:gdLst/>
              <a:ahLst/>
              <a:cxnLst/>
              <a:rect l="l" t="t" r="r" b="b"/>
              <a:pathLst>
                <a:path w="54107" h="71018" extrusionOk="0">
                  <a:moveTo>
                    <a:pt x="719" y="0"/>
                  </a:moveTo>
                  <a:cubicBezTo>
                    <a:pt x="288" y="0"/>
                    <a:pt x="1" y="357"/>
                    <a:pt x="1" y="951"/>
                  </a:cubicBezTo>
                  <a:lnTo>
                    <a:pt x="1" y="39011"/>
                  </a:lnTo>
                  <a:cubicBezTo>
                    <a:pt x="34" y="39945"/>
                    <a:pt x="535" y="40779"/>
                    <a:pt x="1302" y="41280"/>
                  </a:cubicBezTo>
                  <a:lnTo>
                    <a:pt x="52805" y="70834"/>
                  </a:lnTo>
                  <a:cubicBezTo>
                    <a:pt x="53007" y="70959"/>
                    <a:pt x="53201" y="71018"/>
                    <a:pt x="53374" y="71018"/>
                  </a:cubicBezTo>
                  <a:cubicBezTo>
                    <a:pt x="53802" y="71018"/>
                    <a:pt x="54106" y="70661"/>
                    <a:pt x="54106" y="70067"/>
                  </a:cubicBezTo>
                  <a:lnTo>
                    <a:pt x="54106" y="32006"/>
                  </a:lnTo>
                  <a:cubicBezTo>
                    <a:pt x="54039" y="31072"/>
                    <a:pt x="53572" y="30239"/>
                    <a:pt x="52805" y="29738"/>
                  </a:cubicBezTo>
                  <a:lnTo>
                    <a:pt x="1302" y="184"/>
                  </a:lnTo>
                  <a:cubicBezTo>
                    <a:pt x="1090" y="59"/>
                    <a:pt x="893" y="0"/>
                    <a:pt x="719" y="0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5389536" y="2489348"/>
              <a:ext cx="691758" cy="907965"/>
            </a:xfrm>
            <a:custGeom>
              <a:avLst/>
              <a:gdLst/>
              <a:ahLst/>
              <a:cxnLst/>
              <a:rect l="l" t="t" r="r" b="b"/>
              <a:pathLst>
                <a:path w="54107" h="71018" extrusionOk="0">
                  <a:moveTo>
                    <a:pt x="719" y="0"/>
                  </a:moveTo>
                  <a:cubicBezTo>
                    <a:pt x="288" y="0"/>
                    <a:pt x="1" y="357"/>
                    <a:pt x="1" y="951"/>
                  </a:cubicBezTo>
                  <a:lnTo>
                    <a:pt x="1" y="39011"/>
                  </a:lnTo>
                  <a:cubicBezTo>
                    <a:pt x="34" y="39945"/>
                    <a:pt x="535" y="40779"/>
                    <a:pt x="1302" y="41280"/>
                  </a:cubicBezTo>
                  <a:lnTo>
                    <a:pt x="52805" y="70834"/>
                  </a:lnTo>
                  <a:cubicBezTo>
                    <a:pt x="53007" y="70959"/>
                    <a:pt x="53201" y="71018"/>
                    <a:pt x="53374" y="71018"/>
                  </a:cubicBezTo>
                  <a:cubicBezTo>
                    <a:pt x="53802" y="71018"/>
                    <a:pt x="54106" y="70661"/>
                    <a:pt x="54106" y="70067"/>
                  </a:cubicBezTo>
                  <a:lnTo>
                    <a:pt x="54106" y="32006"/>
                  </a:lnTo>
                  <a:cubicBezTo>
                    <a:pt x="54039" y="31072"/>
                    <a:pt x="53572" y="30239"/>
                    <a:pt x="52805" y="29738"/>
                  </a:cubicBezTo>
                  <a:lnTo>
                    <a:pt x="1302" y="184"/>
                  </a:lnTo>
                  <a:cubicBezTo>
                    <a:pt x="1090" y="59"/>
                    <a:pt x="893" y="0"/>
                    <a:pt x="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5389536" y="2489131"/>
              <a:ext cx="691758" cy="907978"/>
            </a:xfrm>
            <a:custGeom>
              <a:avLst/>
              <a:gdLst/>
              <a:ahLst/>
              <a:cxnLst/>
              <a:rect l="l" t="t" r="r" b="b"/>
              <a:pathLst>
                <a:path w="54107" h="71019" extrusionOk="0">
                  <a:moveTo>
                    <a:pt x="701" y="434"/>
                  </a:moveTo>
                  <a:cubicBezTo>
                    <a:pt x="835" y="434"/>
                    <a:pt x="968" y="501"/>
                    <a:pt x="1102" y="568"/>
                  </a:cubicBezTo>
                  <a:lnTo>
                    <a:pt x="52605" y="30089"/>
                  </a:lnTo>
                  <a:cubicBezTo>
                    <a:pt x="53239" y="30522"/>
                    <a:pt x="53639" y="31223"/>
                    <a:pt x="53706" y="32023"/>
                  </a:cubicBezTo>
                  <a:lnTo>
                    <a:pt x="53706" y="70084"/>
                  </a:lnTo>
                  <a:cubicBezTo>
                    <a:pt x="53706" y="70284"/>
                    <a:pt x="53639" y="70618"/>
                    <a:pt x="53372" y="70618"/>
                  </a:cubicBezTo>
                  <a:cubicBezTo>
                    <a:pt x="53239" y="70618"/>
                    <a:pt x="53105" y="70551"/>
                    <a:pt x="53005" y="70484"/>
                  </a:cubicBezTo>
                  <a:lnTo>
                    <a:pt x="1502" y="40963"/>
                  </a:lnTo>
                  <a:cubicBezTo>
                    <a:pt x="868" y="40530"/>
                    <a:pt x="468" y="39829"/>
                    <a:pt x="401" y="39028"/>
                  </a:cubicBezTo>
                  <a:lnTo>
                    <a:pt x="401" y="968"/>
                  </a:lnTo>
                  <a:cubicBezTo>
                    <a:pt x="401" y="768"/>
                    <a:pt x="434" y="434"/>
                    <a:pt x="701" y="434"/>
                  </a:cubicBezTo>
                  <a:close/>
                  <a:moveTo>
                    <a:pt x="701" y="1"/>
                  </a:moveTo>
                  <a:cubicBezTo>
                    <a:pt x="301" y="1"/>
                    <a:pt x="1" y="367"/>
                    <a:pt x="1" y="968"/>
                  </a:cubicBezTo>
                  <a:lnTo>
                    <a:pt x="1" y="39028"/>
                  </a:lnTo>
                  <a:cubicBezTo>
                    <a:pt x="34" y="39962"/>
                    <a:pt x="535" y="40796"/>
                    <a:pt x="1302" y="41297"/>
                  </a:cubicBezTo>
                  <a:lnTo>
                    <a:pt x="52805" y="70851"/>
                  </a:lnTo>
                  <a:cubicBezTo>
                    <a:pt x="52972" y="70951"/>
                    <a:pt x="53172" y="71018"/>
                    <a:pt x="53372" y="71018"/>
                  </a:cubicBezTo>
                  <a:cubicBezTo>
                    <a:pt x="53806" y="71018"/>
                    <a:pt x="54106" y="70684"/>
                    <a:pt x="54106" y="70084"/>
                  </a:cubicBezTo>
                  <a:lnTo>
                    <a:pt x="54106" y="32023"/>
                  </a:lnTo>
                  <a:cubicBezTo>
                    <a:pt x="54039" y="31089"/>
                    <a:pt x="53572" y="30256"/>
                    <a:pt x="52805" y="29755"/>
                  </a:cubicBezTo>
                  <a:lnTo>
                    <a:pt x="1302" y="201"/>
                  </a:lnTo>
                  <a:cubicBezTo>
                    <a:pt x="1135" y="101"/>
                    <a:pt x="935" y="34"/>
                    <a:pt x="735" y="34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5434744" y="2860586"/>
              <a:ext cx="606035" cy="469133"/>
            </a:xfrm>
            <a:custGeom>
              <a:avLst/>
              <a:gdLst/>
              <a:ahLst/>
              <a:cxnLst/>
              <a:rect l="l" t="t" r="r" b="b"/>
              <a:pathLst>
                <a:path w="47402" h="36694" extrusionOk="0">
                  <a:moveTo>
                    <a:pt x="34158" y="1"/>
                  </a:moveTo>
                  <a:lnTo>
                    <a:pt x="28488" y="8707"/>
                  </a:lnTo>
                  <a:lnTo>
                    <a:pt x="24785" y="368"/>
                  </a:lnTo>
                  <a:lnTo>
                    <a:pt x="15812" y="11976"/>
                  </a:lnTo>
                  <a:lnTo>
                    <a:pt x="12710" y="6372"/>
                  </a:lnTo>
                  <a:lnTo>
                    <a:pt x="8874" y="10775"/>
                  </a:lnTo>
                  <a:lnTo>
                    <a:pt x="5071" y="2703"/>
                  </a:lnTo>
                  <a:lnTo>
                    <a:pt x="1" y="7606"/>
                  </a:lnTo>
                  <a:lnTo>
                    <a:pt x="1" y="9307"/>
                  </a:lnTo>
                  <a:lnTo>
                    <a:pt x="47401" y="36694"/>
                  </a:lnTo>
                  <a:lnTo>
                    <a:pt x="47401" y="29122"/>
                  </a:lnTo>
                  <a:lnTo>
                    <a:pt x="41831" y="22117"/>
                  </a:lnTo>
                  <a:lnTo>
                    <a:pt x="341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5868897" y="2866135"/>
              <a:ext cx="5127" cy="368055"/>
            </a:xfrm>
            <a:custGeom>
              <a:avLst/>
              <a:gdLst/>
              <a:ahLst/>
              <a:cxnLst/>
              <a:rect l="l" t="t" r="r" b="b"/>
              <a:pathLst>
                <a:path w="401" h="28788" extrusionOk="0">
                  <a:moveTo>
                    <a:pt x="200" y="0"/>
                  </a:moveTo>
                  <a:cubicBezTo>
                    <a:pt x="100" y="0"/>
                    <a:pt x="0" y="100"/>
                    <a:pt x="0" y="200"/>
                  </a:cubicBezTo>
                  <a:lnTo>
                    <a:pt x="0" y="1034"/>
                  </a:lnTo>
                  <a:cubicBezTo>
                    <a:pt x="0" y="1168"/>
                    <a:pt x="100" y="1268"/>
                    <a:pt x="200" y="1268"/>
                  </a:cubicBezTo>
                  <a:cubicBezTo>
                    <a:pt x="334" y="1268"/>
                    <a:pt x="401" y="1168"/>
                    <a:pt x="401" y="1034"/>
                  </a:cubicBezTo>
                  <a:lnTo>
                    <a:pt x="401" y="200"/>
                  </a:lnTo>
                  <a:cubicBezTo>
                    <a:pt x="401" y="100"/>
                    <a:pt x="334" y="0"/>
                    <a:pt x="200" y="0"/>
                  </a:cubicBezTo>
                  <a:close/>
                  <a:moveTo>
                    <a:pt x="200" y="2502"/>
                  </a:moveTo>
                  <a:cubicBezTo>
                    <a:pt x="100" y="2502"/>
                    <a:pt x="0" y="2602"/>
                    <a:pt x="0" y="2702"/>
                  </a:cubicBezTo>
                  <a:lnTo>
                    <a:pt x="0" y="3536"/>
                  </a:lnTo>
                  <a:cubicBezTo>
                    <a:pt x="0" y="3670"/>
                    <a:pt x="100" y="3770"/>
                    <a:pt x="200" y="3770"/>
                  </a:cubicBezTo>
                  <a:cubicBezTo>
                    <a:pt x="334" y="3770"/>
                    <a:pt x="401" y="3670"/>
                    <a:pt x="401" y="3536"/>
                  </a:cubicBezTo>
                  <a:lnTo>
                    <a:pt x="401" y="2702"/>
                  </a:lnTo>
                  <a:cubicBezTo>
                    <a:pt x="401" y="2602"/>
                    <a:pt x="334" y="2502"/>
                    <a:pt x="200" y="2502"/>
                  </a:cubicBezTo>
                  <a:close/>
                  <a:moveTo>
                    <a:pt x="200" y="5004"/>
                  </a:moveTo>
                  <a:cubicBezTo>
                    <a:pt x="100" y="5004"/>
                    <a:pt x="0" y="5104"/>
                    <a:pt x="0" y="5204"/>
                  </a:cubicBezTo>
                  <a:lnTo>
                    <a:pt x="0" y="6038"/>
                  </a:lnTo>
                  <a:cubicBezTo>
                    <a:pt x="0" y="6171"/>
                    <a:pt x="100" y="6271"/>
                    <a:pt x="200" y="6271"/>
                  </a:cubicBezTo>
                  <a:cubicBezTo>
                    <a:pt x="334" y="6271"/>
                    <a:pt x="401" y="6171"/>
                    <a:pt x="401" y="6038"/>
                  </a:cubicBezTo>
                  <a:lnTo>
                    <a:pt x="401" y="5204"/>
                  </a:lnTo>
                  <a:cubicBezTo>
                    <a:pt x="401" y="5104"/>
                    <a:pt x="334" y="5004"/>
                    <a:pt x="200" y="5004"/>
                  </a:cubicBezTo>
                  <a:close/>
                  <a:moveTo>
                    <a:pt x="200" y="7506"/>
                  </a:moveTo>
                  <a:cubicBezTo>
                    <a:pt x="100" y="7506"/>
                    <a:pt x="0" y="7606"/>
                    <a:pt x="0" y="7706"/>
                  </a:cubicBezTo>
                  <a:lnTo>
                    <a:pt x="0" y="8540"/>
                  </a:lnTo>
                  <a:cubicBezTo>
                    <a:pt x="0" y="8673"/>
                    <a:pt x="100" y="8773"/>
                    <a:pt x="200" y="8773"/>
                  </a:cubicBezTo>
                  <a:cubicBezTo>
                    <a:pt x="334" y="8773"/>
                    <a:pt x="401" y="8673"/>
                    <a:pt x="401" y="8540"/>
                  </a:cubicBezTo>
                  <a:lnTo>
                    <a:pt x="401" y="7706"/>
                  </a:lnTo>
                  <a:cubicBezTo>
                    <a:pt x="401" y="7606"/>
                    <a:pt x="334" y="7506"/>
                    <a:pt x="200" y="7506"/>
                  </a:cubicBezTo>
                  <a:close/>
                  <a:moveTo>
                    <a:pt x="200" y="10007"/>
                  </a:moveTo>
                  <a:cubicBezTo>
                    <a:pt x="100" y="10007"/>
                    <a:pt x="0" y="10108"/>
                    <a:pt x="0" y="10208"/>
                  </a:cubicBezTo>
                  <a:lnTo>
                    <a:pt x="0" y="11042"/>
                  </a:lnTo>
                  <a:cubicBezTo>
                    <a:pt x="0" y="11175"/>
                    <a:pt x="100" y="11275"/>
                    <a:pt x="200" y="11275"/>
                  </a:cubicBezTo>
                  <a:cubicBezTo>
                    <a:pt x="334" y="11275"/>
                    <a:pt x="401" y="11175"/>
                    <a:pt x="401" y="11042"/>
                  </a:cubicBezTo>
                  <a:lnTo>
                    <a:pt x="401" y="10208"/>
                  </a:lnTo>
                  <a:cubicBezTo>
                    <a:pt x="401" y="10108"/>
                    <a:pt x="334" y="10007"/>
                    <a:pt x="200" y="10007"/>
                  </a:cubicBezTo>
                  <a:close/>
                  <a:moveTo>
                    <a:pt x="200" y="12509"/>
                  </a:moveTo>
                  <a:cubicBezTo>
                    <a:pt x="100" y="12509"/>
                    <a:pt x="0" y="12609"/>
                    <a:pt x="0" y="12709"/>
                  </a:cubicBezTo>
                  <a:lnTo>
                    <a:pt x="0" y="13543"/>
                  </a:lnTo>
                  <a:cubicBezTo>
                    <a:pt x="0" y="13677"/>
                    <a:pt x="100" y="13777"/>
                    <a:pt x="200" y="13777"/>
                  </a:cubicBezTo>
                  <a:cubicBezTo>
                    <a:pt x="334" y="13777"/>
                    <a:pt x="401" y="13677"/>
                    <a:pt x="401" y="13543"/>
                  </a:cubicBezTo>
                  <a:lnTo>
                    <a:pt x="401" y="12709"/>
                  </a:lnTo>
                  <a:cubicBezTo>
                    <a:pt x="401" y="12609"/>
                    <a:pt x="334" y="12509"/>
                    <a:pt x="200" y="12509"/>
                  </a:cubicBezTo>
                  <a:close/>
                  <a:moveTo>
                    <a:pt x="200" y="15011"/>
                  </a:moveTo>
                  <a:cubicBezTo>
                    <a:pt x="100" y="15011"/>
                    <a:pt x="0" y="15111"/>
                    <a:pt x="0" y="15211"/>
                  </a:cubicBezTo>
                  <a:lnTo>
                    <a:pt x="0" y="16045"/>
                  </a:lnTo>
                  <a:cubicBezTo>
                    <a:pt x="0" y="16179"/>
                    <a:pt x="100" y="16279"/>
                    <a:pt x="200" y="16279"/>
                  </a:cubicBezTo>
                  <a:cubicBezTo>
                    <a:pt x="334" y="16279"/>
                    <a:pt x="401" y="16179"/>
                    <a:pt x="401" y="16045"/>
                  </a:cubicBezTo>
                  <a:lnTo>
                    <a:pt x="401" y="15211"/>
                  </a:lnTo>
                  <a:cubicBezTo>
                    <a:pt x="401" y="15111"/>
                    <a:pt x="334" y="15011"/>
                    <a:pt x="200" y="15011"/>
                  </a:cubicBezTo>
                  <a:close/>
                  <a:moveTo>
                    <a:pt x="200" y="17513"/>
                  </a:moveTo>
                  <a:cubicBezTo>
                    <a:pt x="100" y="17513"/>
                    <a:pt x="0" y="17613"/>
                    <a:pt x="0" y="17713"/>
                  </a:cubicBezTo>
                  <a:lnTo>
                    <a:pt x="0" y="18547"/>
                  </a:lnTo>
                  <a:cubicBezTo>
                    <a:pt x="0" y="18680"/>
                    <a:pt x="100" y="18780"/>
                    <a:pt x="200" y="18780"/>
                  </a:cubicBezTo>
                  <a:cubicBezTo>
                    <a:pt x="334" y="18780"/>
                    <a:pt x="401" y="18680"/>
                    <a:pt x="401" y="18547"/>
                  </a:cubicBezTo>
                  <a:lnTo>
                    <a:pt x="401" y="17713"/>
                  </a:lnTo>
                  <a:cubicBezTo>
                    <a:pt x="401" y="17613"/>
                    <a:pt x="334" y="17513"/>
                    <a:pt x="200" y="17513"/>
                  </a:cubicBezTo>
                  <a:close/>
                  <a:moveTo>
                    <a:pt x="200" y="20015"/>
                  </a:moveTo>
                  <a:cubicBezTo>
                    <a:pt x="100" y="20015"/>
                    <a:pt x="0" y="20115"/>
                    <a:pt x="0" y="20215"/>
                  </a:cubicBezTo>
                  <a:lnTo>
                    <a:pt x="0" y="21049"/>
                  </a:lnTo>
                  <a:cubicBezTo>
                    <a:pt x="0" y="21182"/>
                    <a:pt x="100" y="21282"/>
                    <a:pt x="200" y="21282"/>
                  </a:cubicBezTo>
                  <a:cubicBezTo>
                    <a:pt x="334" y="21282"/>
                    <a:pt x="401" y="21182"/>
                    <a:pt x="401" y="21049"/>
                  </a:cubicBezTo>
                  <a:lnTo>
                    <a:pt x="401" y="20215"/>
                  </a:lnTo>
                  <a:cubicBezTo>
                    <a:pt x="401" y="20115"/>
                    <a:pt x="334" y="20015"/>
                    <a:pt x="200" y="20015"/>
                  </a:cubicBezTo>
                  <a:close/>
                  <a:moveTo>
                    <a:pt x="200" y="22516"/>
                  </a:moveTo>
                  <a:cubicBezTo>
                    <a:pt x="100" y="22516"/>
                    <a:pt x="0" y="22617"/>
                    <a:pt x="0" y="22717"/>
                  </a:cubicBezTo>
                  <a:lnTo>
                    <a:pt x="0" y="23551"/>
                  </a:lnTo>
                  <a:cubicBezTo>
                    <a:pt x="0" y="23684"/>
                    <a:pt x="100" y="23784"/>
                    <a:pt x="200" y="23784"/>
                  </a:cubicBezTo>
                  <a:cubicBezTo>
                    <a:pt x="334" y="23784"/>
                    <a:pt x="401" y="23684"/>
                    <a:pt x="401" y="23551"/>
                  </a:cubicBezTo>
                  <a:lnTo>
                    <a:pt x="401" y="22717"/>
                  </a:lnTo>
                  <a:cubicBezTo>
                    <a:pt x="401" y="22617"/>
                    <a:pt x="334" y="22516"/>
                    <a:pt x="200" y="22516"/>
                  </a:cubicBezTo>
                  <a:close/>
                  <a:moveTo>
                    <a:pt x="200" y="25018"/>
                  </a:moveTo>
                  <a:cubicBezTo>
                    <a:pt x="100" y="25018"/>
                    <a:pt x="0" y="25118"/>
                    <a:pt x="0" y="25218"/>
                  </a:cubicBezTo>
                  <a:lnTo>
                    <a:pt x="0" y="26052"/>
                  </a:lnTo>
                  <a:cubicBezTo>
                    <a:pt x="0" y="26186"/>
                    <a:pt x="100" y="26286"/>
                    <a:pt x="200" y="26286"/>
                  </a:cubicBezTo>
                  <a:cubicBezTo>
                    <a:pt x="334" y="26286"/>
                    <a:pt x="401" y="26186"/>
                    <a:pt x="401" y="26052"/>
                  </a:cubicBezTo>
                  <a:lnTo>
                    <a:pt x="401" y="25218"/>
                  </a:lnTo>
                  <a:cubicBezTo>
                    <a:pt x="401" y="25118"/>
                    <a:pt x="334" y="25018"/>
                    <a:pt x="200" y="25018"/>
                  </a:cubicBezTo>
                  <a:close/>
                  <a:moveTo>
                    <a:pt x="200" y="27520"/>
                  </a:moveTo>
                  <a:cubicBezTo>
                    <a:pt x="100" y="27520"/>
                    <a:pt x="0" y="27620"/>
                    <a:pt x="0" y="27720"/>
                  </a:cubicBezTo>
                  <a:lnTo>
                    <a:pt x="0" y="28554"/>
                  </a:lnTo>
                  <a:cubicBezTo>
                    <a:pt x="0" y="28688"/>
                    <a:pt x="100" y="28788"/>
                    <a:pt x="200" y="28788"/>
                  </a:cubicBezTo>
                  <a:cubicBezTo>
                    <a:pt x="334" y="28788"/>
                    <a:pt x="401" y="28688"/>
                    <a:pt x="401" y="28554"/>
                  </a:cubicBezTo>
                  <a:lnTo>
                    <a:pt x="401" y="27720"/>
                  </a:lnTo>
                  <a:cubicBezTo>
                    <a:pt x="401" y="27620"/>
                    <a:pt x="334" y="27520"/>
                    <a:pt x="200" y="275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5749485" y="2871786"/>
              <a:ext cx="5127" cy="271988"/>
            </a:xfrm>
            <a:custGeom>
              <a:avLst/>
              <a:gdLst/>
              <a:ahLst/>
              <a:cxnLst/>
              <a:rect l="l" t="t" r="r" b="b"/>
              <a:pathLst>
                <a:path w="401" h="21274" extrusionOk="0">
                  <a:moveTo>
                    <a:pt x="200" y="0"/>
                  </a:moveTo>
                  <a:cubicBezTo>
                    <a:pt x="100" y="0"/>
                    <a:pt x="0" y="75"/>
                    <a:pt x="0" y="225"/>
                  </a:cubicBezTo>
                  <a:lnTo>
                    <a:pt x="0" y="1059"/>
                  </a:lnTo>
                  <a:cubicBezTo>
                    <a:pt x="0" y="1159"/>
                    <a:pt x="100" y="1260"/>
                    <a:pt x="200" y="1260"/>
                  </a:cubicBezTo>
                  <a:cubicBezTo>
                    <a:pt x="300" y="1260"/>
                    <a:pt x="401" y="1159"/>
                    <a:pt x="401" y="1059"/>
                  </a:cubicBezTo>
                  <a:lnTo>
                    <a:pt x="401" y="225"/>
                  </a:lnTo>
                  <a:cubicBezTo>
                    <a:pt x="401" y="75"/>
                    <a:pt x="300" y="0"/>
                    <a:pt x="200" y="0"/>
                  </a:cubicBezTo>
                  <a:close/>
                  <a:moveTo>
                    <a:pt x="200" y="2502"/>
                  </a:moveTo>
                  <a:cubicBezTo>
                    <a:pt x="100" y="2502"/>
                    <a:pt x="0" y="2577"/>
                    <a:pt x="0" y="2727"/>
                  </a:cubicBezTo>
                  <a:lnTo>
                    <a:pt x="0" y="3561"/>
                  </a:lnTo>
                  <a:cubicBezTo>
                    <a:pt x="0" y="3661"/>
                    <a:pt x="100" y="3761"/>
                    <a:pt x="200" y="3761"/>
                  </a:cubicBezTo>
                  <a:cubicBezTo>
                    <a:pt x="300" y="3761"/>
                    <a:pt x="401" y="3661"/>
                    <a:pt x="401" y="3561"/>
                  </a:cubicBezTo>
                  <a:lnTo>
                    <a:pt x="401" y="2727"/>
                  </a:lnTo>
                  <a:cubicBezTo>
                    <a:pt x="401" y="2577"/>
                    <a:pt x="300" y="2502"/>
                    <a:pt x="200" y="2502"/>
                  </a:cubicBezTo>
                  <a:close/>
                  <a:moveTo>
                    <a:pt x="200" y="5004"/>
                  </a:moveTo>
                  <a:cubicBezTo>
                    <a:pt x="100" y="5004"/>
                    <a:pt x="0" y="5079"/>
                    <a:pt x="0" y="5229"/>
                  </a:cubicBezTo>
                  <a:lnTo>
                    <a:pt x="0" y="6063"/>
                  </a:lnTo>
                  <a:cubicBezTo>
                    <a:pt x="0" y="6163"/>
                    <a:pt x="100" y="6263"/>
                    <a:pt x="200" y="6263"/>
                  </a:cubicBezTo>
                  <a:cubicBezTo>
                    <a:pt x="300" y="6263"/>
                    <a:pt x="401" y="6163"/>
                    <a:pt x="401" y="6063"/>
                  </a:cubicBezTo>
                  <a:lnTo>
                    <a:pt x="401" y="5229"/>
                  </a:lnTo>
                  <a:cubicBezTo>
                    <a:pt x="401" y="5079"/>
                    <a:pt x="300" y="5004"/>
                    <a:pt x="200" y="5004"/>
                  </a:cubicBezTo>
                  <a:close/>
                  <a:moveTo>
                    <a:pt x="200" y="7506"/>
                  </a:moveTo>
                  <a:cubicBezTo>
                    <a:pt x="100" y="7506"/>
                    <a:pt x="0" y="7581"/>
                    <a:pt x="0" y="7731"/>
                  </a:cubicBezTo>
                  <a:lnTo>
                    <a:pt x="0" y="8565"/>
                  </a:lnTo>
                  <a:cubicBezTo>
                    <a:pt x="0" y="8665"/>
                    <a:pt x="100" y="8765"/>
                    <a:pt x="200" y="8765"/>
                  </a:cubicBezTo>
                  <a:cubicBezTo>
                    <a:pt x="300" y="8765"/>
                    <a:pt x="401" y="8665"/>
                    <a:pt x="401" y="8565"/>
                  </a:cubicBezTo>
                  <a:lnTo>
                    <a:pt x="401" y="7731"/>
                  </a:lnTo>
                  <a:cubicBezTo>
                    <a:pt x="401" y="7581"/>
                    <a:pt x="300" y="7506"/>
                    <a:pt x="200" y="7506"/>
                  </a:cubicBezTo>
                  <a:close/>
                  <a:moveTo>
                    <a:pt x="200" y="10007"/>
                  </a:moveTo>
                  <a:cubicBezTo>
                    <a:pt x="100" y="10007"/>
                    <a:pt x="0" y="10083"/>
                    <a:pt x="0" y="10233"/>
                  </a:cubicBezTo>
                  <a:lnTo>
                    <a:pt x="0" y="11067"/>
                  </a:lnTo>
                  <a:cubicBezTo>
                    <a:pt x="0" y="11167"/>
                    <a:pt x="100" y="11267"/>
                    <a:pt x="200" y="11267"/>
                  </a:cubicBezTo>
                  <a:cubicBezTo>
                    <a:pt x="300" y="11267"/>
                    <a:pt x="401" y="11167"/>
                    <a:pt x="401" y="11067"/>
                  </a:cubicBezTo>
                  <a:lnTo>
                    <a:pt x="401" y="10233"/>
                  </a:lnTo>
                  <a:cubicBezTo>
                    <a:pt x="401" y="10083"/>
                    <a:pt x="300" y="10007"/>
                    <a:pt x="200" y="10007"/>
                  </a:cubicBezTo>
                  <a:close/>
                  <a:moveTo>
                    <a:pt x="200" y="12509"/>
                  </a:moveTo>
                  <a:cubicBezTo>
                    <a:pt x="100" y="12509"/>
                    <a:pt x="0" y="12584"/>
                    <a:pt x="0" y="12734"/>
                  </a:cubicBezTo>
                  <a:lnTo>
                    <a:pt x="0" y="13568"/>
                  </a:lnTo>
                  <a:cubicBezTo>
                    <a:pt x="0" y="13668"/>
                    <a:pt x="100" y="13769"/>
                    <a:pt x="200" y="13769"/>
                  </a:cubicBezTo>
                  <a:cubicBezTo>
                    <a:pt x="300" y="13769"/>
                    <a:pt x="401" y="13668"/>
                    <a:pt x="401" y="13568"/>
                  </a:cubicBezTo>
                  <a:lnTo>
                    <a:pt x="401" y="12734"/>
                  </a:lnTo>
                  <a:cubicBezTo>
                    <a:pt x="401" y="12584"/>
                    <a:pt x="300" y="12509"/>
                    <a:pt x="200" y="12509"/>
                  </a:cubicBezTo>
                  <a:close/>
                  <a:moveTo>
                    <a:pt x="200" y="15011"/>
                  </a:moveTo>
                  <a:cubicBezTo>
                    <a:pt x="100" y="15011"/>
                    <a:pt x="0" y="15086"/>
                    <a:pt x="0" y="15236"/>
                  </a:cubicBezTo>
                  <a:lnTo>
                    <a:pt x="0" y="16070"/>
                  </a:lnTo>
                  <a:cubicBezTo>
                    <a:pt x="0" y="16170"/>
                    <a:pt x="100" y="16270"/>
                    <a:pt x="200" y="16270"/>
                  </a:cubicBezTo>
                  <a:cubicBezTo>
                    <a:pt x="300" y="16270"/>
                    <a:pt x="401" y="16170"/>
                    <a:pt x="401" y="16070"/>
                  </a:cubicBezTo>
                  <a:lnTo>
                    <a:pt x="401" y="15236"/>
                  </a:lnTo>
                  <a:cubicBezTo>
                    <a:pt x="401" y="15086"/>
                    <a:pt x="300" y="15011"/>
                    <a:pt x="200" y="15011"/>
                  </a:cubicBezTo>
                  <a:close/>
                  <a:moveTo>
                    <a:pt x="200" y="17513"/>
                  </a:moveTo>
                  <a:cubicBezTo>
                    <a:pt x="100" y="17513"/>
                    <a:pt x="0" y="17588"/>
                    <a:pt x="0" y="17738"/>
                  </a:cubicBezTo>
                  <a:lnTo>
                    <a:pt x="0" y="18572"/>
                  </a:lnTo>
                  <a:cubicBezTo>
                    <a:pt x="0" y="18672"/>
                    <a:pt x="100" y="18772"/>
                    <a:pt x="200" y="18772"/>
                  </a:cubicBezTo>
                  <a:cubicBezTo>
                    <a:pt x="300" y="18772"/>
                    <a:pt x="401" y="18672"/>
                    <a:pt x="401" y="18572"/>
                  </a:cubicBezTo>
                  <a:lnTo>
                    <a:pt x="401" y="17738"/>
                  </a:lnTo>
                  <a:cubicBezTo>
                    <a:pt x="401" y="17588"/>
                    <a:pt x="300" y="17513"/>
                    <a:pt x="200" y="17513"/>
                  </a:cubicBezTo>
                  <a:close/>
                  <a:moveTo>
                    <a:pt x="200" y="20015"/>
                  </a:moveTo>
                  <a:cubicBezTo>
                    <a:pt x="100" y="20015"/>
                    <a:pt x="0" y="20090"/>
                    <a:pt x="0" y="20240"/>
                  </a:cubicBezTo>
                  <a:lnTo>
                    <a:pt x="0" y="21074"/>
                  </a:lnTo>
                  <a:cubicBezTo>
                    <a:pt x="0" y="21174"/>
                    <a:pt x="100" y="21274"/>
                    <a:pt x="200" y="21274"/>
                  </a:cubicBezTo>
                  <a:cubicBezTo>
                    <a:pt x="300" y="21274"/>
                    <a:pt x="401" y="21174"/>
                    <a:pt x="401" y="21074"/>
                  </a:cubicBezTo>
                  <a:lnTo>
                    <a:pt x="401" y="20240"/>
                  </a:lnTo>
                  <a:cubicBezTo>
                    <a:pt x="401" y="20090"/>
                    <a:pt x="300" y="20015"/>
                    <a:pt x="200" y="200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5497007" y="2903659"/>
              <a:ext cx="5140" cy="111754"/>
            </a:xfrm>
            <a:custGeom>
              <a:avLst/>
              <a:gdLst/>
              <a:ahLst/>
              <a:cxnLst/>
              <a:rect l="l" t="t" r="r" b="b"/>
              <a:pathLst>
                <a:path w="402" h="8741" extrusionOk="0">
                  <a:moveTo>
                    <a:pt x="201" y="1"/>
                  </a:moveTo>
                  <a:cubicBezTo>
                    <a:pt x="101" y="1"/>
                    <a:pt x="1" y="67"/>
                    <a:pt x="1" y="201"/>
                  </a:cubicBezTo>
                  <a:lnTo>
                    <a:pt x="1" y="1035"/>
                  </a:lnTo>
                  <a:cubicBezTo>
                    <a:pt x="1" y="1135"/>
                    <a:pt x="101" y="1235"/>
                    <a:pt x="201" y="1235"/>
                  </a:cubicBezTo>
                  <a:cubicBezTo>
                    <a:pt x="301" y="1235"/>
                    <a:pt x="401" y="1135"/>
                    <a:pt x="401" y="1035"/>
                  </a:cubicBezTo>
                  <a:lnTo>
                    <a:pt x="401" y="201"/>
                  </a:lnTo>
                  <a:cubicBezTo>
                    <a:pt x="401" y="67"/>
                    <a:pt x="301" y="1"/>
                    <a:pt x="201" y="1"/>
                  </a:cubicBezTo>
                  <a:close/>
                  <a:moveTo>
                    <a:pt x="201" y="2503"/>
                  </a:moveTo>
                  <a:cubicBezTo>
                    <a:pt x="101" y="2503"/>
                    <a:pt x="1" y="2569"/>
                    <a:pt x="1" y="2703"/>
                  </a:cubicBezTo>
                  <a:lnTo>
                    <a:pt x="1" y="3537"/>
                  </a:lnTo>
                  <a:cubicBezTo>
                    <a:pt x="1" y="3637"/>
                    <a:pt x="101" y="3737"/>
                    <a:pt x="201" y="3737"/>
                  </a:cubicBezTo>
                  <a:cubicBezTo>
                    <a:pt x="301" y="3737"/>
                    <a:pt x="401" y="3637"/>
                    <a:pt x="401" y="3537"/>
                  </a:cubicBezTo>
                  <a:lnTo>
                    <a:pt x="401" y="2703"/>
                  </a:lnTo>
                  <a:cubicBezTo>
                    <a:pt x="401" y="2569"/>
                    <a:pt x="301" y="2503"/>
                    <a:pt x="201" y="2503"/>
                  </a:cubicBezTo>
                  <a:close/>
                  <a:moveTo>
                    <a:pt x="201" y="5004"/>
                  </a:moveTo>
                  <a:cubicBezTo>
                    <a:pt x="101" y="5004"/>
                    <a:pt x="1" y="5071"/>
                    <a:pt x="1" y="5204"/>
                  </a:cubicBezTo>
                  <a:lnTo>
                    <a:pt x="1" y="6038"/>
                  </a:lnTo>
                  <a:cubicBezTo>
                    <a:pt x="1" y="6138"/>
                    <a:pt x="101" y="6239"/>
                    <a:pt x="201" y="6239"/>
                  </a:cubicBezTo>
                  <a:cubicBezTo>
                    <a:pt x="301" y="6239"/>
                    <a:pt x="401" y="6138"/>
                    <a:pt x="401" y="6038"/>
                  </a:cubicBezTo>
                  <a:lnTo>
                    <a:pt x="401" y="5204"/>
                  </a:lnTo>
                  <a:cubicBezTo>
                    <a:pt x="401" y="5071"/>
                    <a:pt x="301" y="5004"/>
                    <a:pt x="201" y="5004"/>
                  </a:cubicBezTo>
                  <a:close/>
                  <a:moveTo>
                    <a:pt x="201" y="7506"/>
                  </a:moveTo>
                  <a:cubicBezTo>
                    <a:pt x="101" y="7506"/>
                    <a:pt x="1" y="7573"/>
                    <a:pt x="1" y="7706"/>
                  </a:cubicBezTo>
                  <a:lnTo>
                    <a:pt x="1" y="8540"/>
                  </a:lnTo>
                  <a:cubicBezTo>
                    <a:pt x="1" y="8640"/>
                    <a:pt x="101" y="8740"/>
                    <a:pt x="201" y="8740"/>
                  </a:cubicBezTo>
                  <a:cubicBezTo>
                    <a:pt x="301" y="8740"/>
                    <a:pt x="401" y="8640"/>
                    <a:pt x="401" y="8540"/>
                  </a:cubicBezTo>
                  <a:lnTo>
                    <a:pt x="401" y="7706"/>
                  </a:lnTo>
                  <a:cubicBezTo>
                    <a:pt x="401" y="7573"/>
                    <a:pt x="301" y="7506"/>
                    <a:pt x="201" y="75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5592971" y="2948010"/>
              <a:ext cx="5549" cy="112176"/>
            </a:xfrm>
            <a:custGeom>
              <a:avLst/>
              <a:gdLst/>
              <a:ahLst/>
              <a:cxnLst/>
              <a:rect l="l" t="t" r="r" b="b"/>
              <a:pathLst>
                <a:path w="434" h="8774" extrusionOk="0"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1068"/>
                  </a:lnTo>
                  <a:cubicBezTo>
                    <a:pt x="0" y="1168"/>
                    <a:pt x="100" y="1268"/>
                    <a:pt x="234" y="1268"/>
                  </a:cubicBezTo>
                  <a:cubicBezTo>
                    <a:pt x="334" y="1268"/>
                    <a:pt x="434" y="1168"/>
                    <a:pt x="434" y="1068"/>
                  </a:cubicBezTo>
                  <a:lnTo>
                    <a:pt x="434" y="234"/>
                  </a:lnTo>
                  <a:cubicBezTo>
                    <a:pt x="434" y="101"/>
                    <a:pt x="334" y="1"/>
                    <a:pt x="234" y="1"/>
                  </a:cubicBezTo>
                  <a:close/>
                  <a:moveTo>
                    <a:pt x="234" y="2503"/>
                  </a:moveTo>
                  <a:cubicBezTo>
                    <a:pt x="100" y="2503"/>
                    <a:pt x="0" y="2603"/>
                    <a:pt x="0" y="2736"/>
                  </a:cubicBezTo>
                  <a:lnTo>
                    <a:pt x="0" y="3570"/>
                  </a:lnTo>
                  <a:cubicBezTo>
                    <a:pt x="0" y="3670"/>
                    <a:pt x="100" y="3770"/>
                    <a:pt x="234" y="3770"/>
                  </a:cubicBezTo>
                  <a:cubicBezTo>
                    <a:pt x="334" y="3770"/>
                    <a:pt x="434" y="3670"/>
                    <a:pt x="434" y="3570"/>
                  </a:cubicBezTo>
                  <a:lnTo>
                    <a:pt x="434" y="2736"/>
                  </a:lnTo>
                  <a:cubicBezTo>
                    <a:pt x="434" y="2603"/>
                    <a:pt x="334" y="2503"/>
                    <a:pt x="234" y="2503"/>
                  </a:cubicBezTo>
                  <a:close/>
                  <a:moveTo>
                    <a:pt x="234" y="5004"/>
                  </a:moveTo>
                  <a:cubicBezTo>
                    <a:pt x="100" y="5004"/>
                    <a:pt x="0" y="5105"/>
                    <a:pt x="0" y="5238"/>
                  </a:cubicBezTo>
                  <a:lnTo>
                    <a:pt x="0" y="6072"/>
                  </a:lnTo>
                  <a:cubicBezTo>
                    <a:pt x="0" y="6172"/>
                    <a:pt x="100" y="6272"/>
                    <a:pt x="234" y="6272"/>
                  </a:cubicBezTo>
                  <a:cubicBezTo>
                    <a:pt x="334" y="6272"/>
                    <a:pt x="434" y="6172"/>
                    <a:pt x="434" y="6072"/>
                  </a:cubicBezTo>
                  <a:lnTo>
                    <a:pt x="434" y="5238"/>
                  </a:lnTo>
                  <a:cubicBezTo>
                    <a:pt x="434" y="5105"/>
                    <a:pt x="334" y="5004"/>
                    <a:pt x="234" y="5004"/>
                  </a:cubicBezTo>
                  <a:close/>
                  <a:moveTo>
                    <a:pt x="234" y="7506"/>
                  </a:moveTo>
                  <a:cubicBezTo>
                    <a:pt x="100" y="7506"/>
                    <a:pt x="0" y="7606"/>
                    <a:pt x="0" y="7740"/>
                  </a:cubicBezTo>
                  <a:lnTo>
                    <a:pt x="0" y="8574"/>
                  </a:lnTo>
                  <a:cubicBezTo>
                    <a:pt x="0" y="8674"/>
                    <a:pt x="100" y="8774"/>
                    <a:pt x="234" y="8774"/>
                  </a:cubicBezTo>
                  <a:cubicBezTo>
                    <a:pt x="334" y="8774"/>
                    <a:pt x="434" y="8674"/>
                    <a:pt x="434" y="8574"/>
                  </a:cubicBezTo>
                  <a:lnTo>
                    <a:pt x="434" y="7740"/>
                  </a:lnTo>
                  <a:cubicBezTo>
                    <a:pt x="434" y="7606"/>
                    <a:pt x="334" y="7506"/>
                    <a:pt x="234" y="75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5471002" y="2820607"/>
              <a:ext cx="63120" cy="48864"/>
            </a:xfrm>
            <a:custGeom>
              <a:avLst/>
              <a:gdLst/>
              <a:ahLst/>
              <a:cxnLst/>
              <a:rect l="l" t="t" r="r" b="b"/>
              <a:pathLst>
                <a:path w="4937" h="3822" extrusionOk="0">
                  <a:moveTo>
                    <a:pt x="436" y="0"/>
                  </a:moveTo>
                  <a:cubicBezTo>
                    <a:pt x="166" y="0"/>
                    <a:pt x="0" y="170"/>
                    <a:pt x="0" y="492"/>
                  </a:cubicBezTo>
                  <a:cubicBezTo>
                    <a:pt x="67" y="1060"/>
                    <a:pt x="434" y="1593"/>
                    <a:pt x="967" y="1893"/>
                  </a:cubicBezTo>
                  <a:lnTo>
                    <a:pt x="3970" y="3661"/>
                  </a:lnTo>
                  <a:cubicBezTo>
                    <a:pt x="4174" y="3770"/>
                    <a:pt x="4357" y="3822"/>
                    <a:pt x="4508" y="3822"/>
                  </a:cubicBezTo>
                  <a:cubicBezTo>
                    <a:pt x="4774" y="3822"/>
                    <a:pt x="4937" y="3660"/>
                    <a:pt x="4937" y="3361"/>
                  </a:cubicBezTo>
                  <a:cubicBezTo>
                    <a:pt x="4870" y="2761"/>
                    <a:pt x="4503" y="2227"/>
                    <a:pt x="3970" y="1927"/>
                  </a:cubicBezTo>
                  <a:lnTo>
                    <a:pt x="967" y="159"/>
                  </a:lnTo>
                  <a:cubicBezTo>
                    <a:pt x="766" y="52"/>
                    <a:pt x="585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5566532" y="2891807"/>
              <a:ext cx="63120" cy="48455"/>
            </a:xfrm>
            <a:custGeom>
              <a:avLst/>
              <a:gdLst/>
              <a:ahLst/>
              <a:cxnLst/>
              <a:rect l="l" t="t" r="r" b="b"/>
              <a:pathLst>
                <a:path w="4937" h="3790" extrusionOk="0">
                  <a:moveTo>
                    <a:pt x="421" y="0"/>
                  </a:moveTo>
                  <a:cubicBezTo>
                    <a:pt x="163" y="0"/>
                    <a:pt x="0" y="162"/>
                    <a:pt x="0" y="461"/>
                  </a:cubicBezTo>
                  <a:cubicBezTo>
                    <a:pt x="67" y="1061"/>
                    <a:pt x="434" y="1595"/>
                    <a:pt x="934" y="1862"/>
                  </a:cubicBezTo>
                  <a:lnTo>
                    <a:pt x="3970" y="3630"/>
                  </a:lnTo>
                  <a:cubicBezTo>
                    <a:pt x="4162" y="3738"/>
                    <a:pt x="4342" y="3790"/>
                    <a:pt x="4493" y="3790"/>
                  </a:cubicBezTo>
                  <a:cubicBezTo>
                    <a:pt x="4760" y="3790"/>
                    <a:pt x="4937" y="3628"/>
                    <a:pt x="4937" y="3329"/>
                  </a:cubicBezTo>
                  <a:cubicBezTo>
                    <a:pt x="4837" y="2729"/>
                    <a:pt x="4503" y="2195"/>
                    <a:pt x="3970" y="1928"/>
                  </a:cubicBezTo>
                  <a:lnTo>
                    <a:pt x="934" y="161"/>
                  </a:lnTo>
                  <a:cubicBezTo>
                    <a:pt x="741" y="52"/>
                    <a:pt x="566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5720476" y="2804805"/>
              <a:ext cx="63132" cy="48775"/>
            </a:xfrm>
            <a:custGeom>
              <a:avLst/>
              <a:gdLst/>
              <a:ahLst/>
              <a:cxnLst/>
              <a:rect l="l" t="t" r="r" b="b"/>
              <a:pathLst>
                <a:path w="4938" h="3815" extrusionOk="0">
                  <a:moveTo>
                    <a:pt x="445" y="0"/>
                  </a:moveTo>
                  <a:cubicBezTo>
                    <a:pt x="178" y="0"/>
                    <a:pt x="1" y="163"/>
                    <a:pt x="1" y="461"/>
                  </a:cubicBezTo>
                  <a:cubicBezTo>
                    <a:pt x="68" y="1061"/>
                    <a:pt x="435" y="1595"/>
                    <a:pt x="968" y="1895"/>
                  </a:cubicBezTo>
                  <a:lnTo>
                    <a:pt x="3970" y="3663"/>
                  </a:lnTo>
                  <a:cubicBezTo>
                    <a:pt x="4165" y="3766"/>
                    <a:pt x="4339" y="3814"/>
                    <a:pt x="4485" y="3814"/>
                  </a:cubicBezTo>
                  <a:cubicBezTo>
                    <a:pt x="4765" y="3814"/>
                    <a:pt x="4938" y="3637"/>
                    <a:pt x="4938" y="3330"/>
                  </a:cubicBezTo>
                  <a:cubicBezTo>
                    <a:pt x="4871" y="2729"/>
                    <a:pt x="4504" y="2195"/>
                    <a:pt x="3970" y="1929"/>
                  </a:cubicBezTo>
                  <a:lnTo>
                    <a:pt x="968" y="161"/>
                  </a:lnTo>
                  <a:cubicBezTo>
                    <a:pt x="776" y="52"/>
                    <a:pt x="596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5845858" y="2802248"/>
              <a:ext cx="63567" cy="48455"/>
            </a:xfrm>
            <a:custGeom>
              <a:avLst/>
              <a:gdLst/>
              <a:ahLst/>
              <a:cxnLst/>
              <a:rect l="l" t="t" r="r" b="b"/>
              <a:pathLst>
                <a:path w="4972" h="3790" extrusionOk="0">
                  <a:moveTo>
                    <a:pt x="445" y="0"/>
                  </a:moveTo>
                  <a:cubicBezTo>
                    <a:pt x="178" y="0"/>
                    <a:pt x="1" y="162"/>
                    <a:pt x="1" y="461"/>
                  </a:cubicBezTo>
                  <a:cubicBezTo>
                    <a:pt x="101" y="1061"/>
                    <a:pt x="435" y="1595"/>
                    <a:pt x="968" y="1895"/>
                  </a:cubicBezTo>
                  <a:lnTo>
                    <a:pt x="4004" y="3630"/>
                  </a:lnTo>
                  <a:cubicBezTo>
                    <a:pt x="4197" y="3738"/>
                    <a:pt x="4376" y="3790"/>
                    <a:pt x="4527" y="3790"/>
                  </a:cubicBezTo>
                  <a:cubicBezTo>
                    <a:pt x="4794" y="3790"/>
                    <a:pt x="4971" y="3628"/>
                    <a:pt x="4971" y="3329"/>
                  </a:cubicBezTo>
                  <a:cubicBezTo>
                    <a:pt x="4871" y="2729"/>
                    <a:pt x="4504" y="2195"/>
                    <a:pt x="4004" y="1928"/>
                  </a:cubicBezTo>
                  <a:lnTo>
                    <a:pt x="968" y="161"/>
                  </a:lnTo>
                  <a:cubicBezTo>
                    <a:pt x="776" y="52"/>
                    <a:pt x="596" y="0"/>
                    <a:pt x="4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4121648" y="3244098"/>
              <a:ext cx="1571558" cy="903810"/>
            </a:xfrm>
            <a:custGeom>
              <a:avLst/>
              <a:gdLst/>
              <a:ahLst/>
              <a:cxnLst/>
              <a:rect l="l" t="t" r="r" b="b"/>
              <a:pathLst>
                <a:path w="122922" h="70693" extrusionOk="0">
                  <a:moveTo>
                    <a:pt x="61281" y="0"/>
                  </a:moveTo>
                  <a:cubicBezTo>
                    <a:pt x="60360" y="0"/>
                    <a:pt x="59442" y="209"/>
                    <a:pt x="58609" y="626"/>
                  </a:cubicBezTo>
                  <a:lnTo>
                    <a:pt x="1101" y="33783"/>
                  </a:lnTo>
                  <a:cubicBezTo>
                    <a:pt x="901" y="33916"/>
                    <a:pt x="734" y="34016"/>
                    <a:pt x="567" y="34183"/>
                  </a:cubicBezTo>
                  <a:cubicBezTo>
                    <a:pt x="234" y="34450"/>
                    <a:pt x="0" y="34883"/>
                    <a:pt x="0" y="35350"/>
                  </a:cubicBezTo>
                  <a:cubicBezTo>
                    <a:pt x="0" y="35918"/>
                    <a:pt x="367" y="36485"/>
                    <a:pt x="1101" y="36885"/>
                  </a:cubicBezTo>
                  <a:lnTo>
                    <a:pt x="58575" y="70042"/>
                  </a:lnTo>
                  <a:cubicBezTo>
                    <a:pt x="59426" y="70476"/>
                    <a:pt x="60351" y="70692"/>
                    <a:pt x="61273" y="70692"/>
                  </a:cubicBezTo>
                  <a:cubicBezTo>
                    <a:pt x="62194" y="70692"/>
                    <a:pt x="63112" y="70476"/>
                    <a:pt x="63946" y="70042"/>
                  </a:cubicBezTo>
                  <a:lnTo>
                    <a:pt x="121453" y="36885"/>
                  </a:lnTo>
                  <a:cubicBezTo>
                    <a:pt x="122921" y="36051"/>
                    <a:pt x="122921" y="34650"/>
                    <a:pt x="121453" y="33783"/>
                  </a:cubicBezTo>
                  <a:lnTo>
                    <a:pt x="63979" y="626"/>
                  </a:lnTo>
                  <a:cubicBezTo>
                    <a:pt x="63128" y="209"/>
                    <a:pt x="62203" y="0"/>
                    <a:pt x="61281" y="0"/>
                  </a:cubicBezTo>
                  <a:close/>
                </a:path>
              </a:pathLst>
            </a:custGeom>
            <a:solidFill>
              <a:srgbClr val="000000">
                <a:alpha val="5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4121648" y="3496883"/>
              <a:ext cx="783439" cy="590680"/>
            </a:xfrm>
            <a:custGeom>
              <a:avLst/>
              <a:gdLst/>
              <a:ahLst/>
              <a:cxnLst/>
              <a:rect l="l" t="t" r="r" b="b"/>
              <a:pathLst>
                <a:path w="61278" h="46201" extrusionOk="0">
                  <a:moveTo>
                    <a:pt x="567" y="1"/>
                  </a:moveTo>
                  <a:cubicBezTo>
                    <a:pt x="234" y="268"/>
                    <a:pt x="0" y="701"/>
                    <a:pt x="0" y="1168"/>
                  </a:cubicBezTo>
                  <a:lnTo>
                    <a:pt x="0" y="10842"/>
                  </a:lnTo>
                  <a:cubicBezTo>
                    <a:pt x="0" y="11375"/>
                    <a:pt x="367" y="11976"/>
                    <a:pt x="1101" y="12376"/>
                  </a:cubicBezTo>
                  <a:lnTo>
                    <a:pt x="58609" y="45567"/>
                  </a:lnTo>
                  <a:cubicBezTo>
                    <a:pt x="59442" y="46000"/>
                    <a:pt x="60343" y="46200"/>
                    <a:pt x="61277" y="46200"/>
                  </a:cubicBezTo>
                  <a:lnTo>
                    <a:pt x="61277" y="35026"/>
                  </a:lnTo>
                  <a:lnTo>
                    <a:pt x="8906" y="4804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4121648" y="3496883"/>
              <a:ext cx="783439" cy="590680"/>
            </a:xfrm>
            <a:custGeom>
              <a:avLst/>
              <a:gdLst/>
              <a:ahLst/>
              <a:cxnLst/>
              <a:rect l="l" t="t" r="r" b="b"/>
              <a:pathLst>
                <a:path w="61278" h="46201" extrusionOk="0">
                  <a:moveTo>
                    <a:pt x="567" y="1"/>
                  </a:moveTo>
                  <a:cubicBezTo>
                    <a:pt x="234" y="268"/>
                    <a:pt x="0" y="701"/>
                    <a:pt x="0" y="1168"/>
                  </a:cubicBezTo>
                  <a:lnTo>
                    <a:pt x="0" y="10842"/>
                  </a:lnTo>
                  <a:cubicBezTo>
                    <a:pt x="0" y="11375"/>
                    <a:pt x="367" y="11976"/>
                    <a:pt x="1101" y="12376"/>
                  </a:cubicBezTo>
                  <a:lnTo>
                    <a:pt x="58609" y="45567"/>
                  </a:lnTo>
                  <a:cubicBezTo>
                    <a:pt x="59442" y="46000"/>
                    <a:pt x="60343" y="46200"/>
                    <a:pt x="61277" y="46200"/>
                  </a:cubicBezTo>
                  <a:lnTo>
                    <a:pt x="61277" y="35026"/>
                  </a:lnTo>
                  <a:lnTo>
                    <a:pt x="8906" y="4804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4905074" y="3496883"/>
              <a:ext cx="783439" cy="590680"/>
            </a:xfrm>
            <a:custGeom>
              <a:avLst/>
              <a:gdLst/>
              <a:ahLst/>
              <a:cxnLst/>
              <a:rect l="l" t="t" r="r" b="b"/>
              <a:pathLst>
                <a:path w="61278" h="46201" extrusionOk="0">
                  <a:moveTo>
                    <a:pt x="60710" y="1"/>
                  </a:moveTo>
                  <a:lnTo>
                    <a:pt x="52371" y="4804"/>
                  </a:lnTo>
                  <a:lnTo>
                    <a:pt x="0" y="35026"/>
                  </a:lnTo>
                  <a:lnTo>
                    <a:pt x="0" y="46200"/>
                  </a:lnTo>
                  <a:cubicBezTo>
                    <a:pt x="934" y="46200"/>
                    <a:pt x="1835" y="46000"/>
                    <a:pt x="2669" y="45567"/>
                  </a:cubicBezTo>
                  <a:lnTo>
                    <a:pt x="60176" y="12376"/>
                  </a:lnTo>
                  <a:cubicBezTo>
                    <a:pt x="60910" y="11976"/>
                    <a:pt x="61277" y="11375"/>
                    <a:pt x="61277" y="10842"/>
                  </a:cubicBezTo>
                  <a:lnTo>
                    <a:pt x="61277" y="1168"/>
                  </a:lnTo>
                  <a:cubicBezTo>
                    <a:pt x="61277" y="701"/>
                    <a:pt x="61044" y="268"/>
                    <a:pt x="60710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4905074" y="3496883"/>
              <a:ext cx="783439" cy="590680"/>
            </a:xfrm>
            <a:custGeom>
              <a:avLst/>
              <a:gdLst/>
              <a:ahLst/>
              <a:cxnLst/>
              <a:rect l="l" t="t" r="r" b="b"/>
              <a:pathLst>
                <a:path w="61278" h="46201" extrusionOk="0">
                  <a:moveTo>
                    <a:pt x="60710" y="1"/>
                  </a:moveTo>
                  <a:lnTo>
                    <a:pt x="52371" y="4804"/>
                  </a:lnTo>
                  <a:lnTo>
                    <a:pt x="0" y="35026"/>
                  </a:lnTo>
                  <a:lnTo>
                    <a:pt x="0" y="46200"/>
                  </a:lnTo>
                  <a:cubicBezTo>
                    <a:pt x="934" y="46200"/>
                    <a:pt x="1835" y="46000"/>
                    <a:pt x="2669" y="45567"/>
                  </a:cubicBezTo>
                  <a:lnTo>
                    <a:pt x="60176" y="12376"/>
                  </a:lnTo>
                  <a:cubicBezTo>
                    <a:pt x="60910" y="11976"/>
                    <a:pt x="61277" y="11375"/>
                    <a:pt x="61277" y="10842"/>
                  </a:cubicBezTo>
                  <a:lnTo>
                    <a:pt x="61277" y="1168"/>
                  </a:lnTo>
                  <a:cubicBezTo>
                    <a:pt x="61277" y="701"/>
                    <a:pt x="61044" y="268"/>
                    <a:pt x="60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121648" y="3059853"/>
              <a:ext cx="1571558" cy="903925"/>
            </a:xfrm>
            <a:custGeom>
              <a:avLst/>
              <a:gdLst/>
              <a:ahLst/>
              <a:cxnLst/>
              <a:rect l="l" t="t" r="r" b="b"/>
              <a:pathLst>
                <a:path w="122922" h="70702" extrusionOk="0">
                  <a:moveTo>
                    <a:pt x="61281" y="1"/>
                  </a:moveTo>
                  <a:cubicBezTo>
                    <a:pt x="60360" y="1"/>
                    <a:pt x="59442" y="209"/>
                    <a:pt x="58609" y="626"/>
                  </a:cubicBezTo>
                  <a:lnTo>
                    <a:pt x="1101" y="33817"/>
                  </a:lnTo>
                  <a:cubicBezTo>
                    <a:pt x="901" y="33917"/>
                    <a:pt x="734" y="34017"/>
                    <a:pt x="567" y="34184"/>
                  </a:cubicBezTo>
                  <a:cubicBezTo>
                    <a:pt x="234" y="34451"/>
                    <a:pt x="0" y="34884"/>
                    <a:pt x="0" y="35351"/>
                  </a:cubicBezTo>
                  <a:cubicBezTo>
                    <a:pt x="0" y="35918"/>
                    <a:pt x="367" y="36485"/>
                    <a:pt x="1101" y="36886"/>
                  </a:cubicBezTo>
                  <a:lnTo>
                    <a:pt x="58575" y="70076"/>
                  </a:lnTo>
                  <a:cubicBezTo>
                    <a:pt x="59426" y="70493"/>
                    <a:pt x="60351" y="70701"/>
                    <a:pt x="61273" y="70701"/>
                  </a:cubicBezTo>
                  <a:cubicBezTo>
                    <a:pt x="62194" y="70701"/>
                    <a:pt x="63112" y="70493"/>
                    <a:pt x="63946" y="70076"/>
                  </a:cubicBezTo>
                  <a:lnTo>
                    <a:pt x="121453" y="36886"/>
                  </a:lnTo>
                  <a:cubicBezTo>
                    <a:pt x="122921" y="36052"/>
                    <a:pt x="122921" y="34651"/>
                    <a:pt x="121453" y="33783"/>
                  </a:cubicBezTo>
                  <a:lnTo>
                    <a:pt x="63979" y="626"/>
                  </a:lnTo>
                  <a:cubicBezTo>
                    <a:pt x="63128" y="209"/>
                    <a:pt x="62203" y="1"/>
                    <a:pt x="61281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4121648" y="3059853"/>
              <a:ext cx="1571558" cy="903925"/>
            </a:xfrm>
            <a:custGeom>
              <a:avLst/>
              <a:gdLst/>
              <a:ahLst/>
              <a:cxnLst/>
              <a:rect l="l" t="t" r="r" b="b"/>
              <a:pathLst>
                <a:path w="122922" h="70702" extrusionOk="0">
                  <a:moveTo>
                    <a:pt x="61281" y="1"/>
                  </a:moveTo>
                  <a:cubicBezTo>
                    <a:pt x="60360" y="1"/>
                    <a:pt x="59442" y="209"/>
                    <a:pt x="58609" y="626"/>
                  </a:cubicBezTo>
                  <a:lnTo>
                    <a:pt x="1101" y="33817"/>
                  </a:lnTo>
                  <a:cubicBezTo>
                    <a:pt x="901" y="33917"/>
                    <a:pt x="734" y="34017"/>
                    <a:pt x="567" y="34184"/>
                  </a:cubicBezTo>
                  <a:cubicBezTo>
                    <a:pt x="234" y="34451"/>
                    <a:pt x="0" y="34884"/>
                    <a:pt x="0" y="35351"/>
                  </a:cubicBezTo>
                  <a:cubicBezTo>
                    <a:pt x="0" y="35918"/>
                    <a:pt x="367" y="36485"/>
                    <a:pt x="1101" y="36886"/>
                  </a:cubicBezTo>
                  <a:lnTo>
                    <a:pt x="58575" y="70076"/>
                  </a:lnTo>
                  <a:cubicBezTo>
                    <a:pt x="59426" y="70493"/>
                    <a:pt x="60351" y="70701"/>
                    <a:pt x="61273" y="70701"/>
                  </a:cubicBezTo>
                  <a:cubicBezTo>
                    <a:pt x="62194" y="70701"/>
                    <a:pt x="63112" y="70493"/>
                    <a:pt x="63946" y="70076"/>
                  </a:cubicBezTo>
                  <a:lnTo>
                    <a:pt x="121453" y="36886"/>
                  </a:lnTo>
                  <a:cubicBezTo>
                    <a:pt x="122921" y="36052"/>
                    <a:pt x="122921" y="34651"/>
                    <a:pt x="121453" y="33783"/>
                  </a:cubicBezTo>
                  <a:lnTo>
                    <a:pt x="63979" y="626"/>
                  </a:lnTo>
                  <a:cubicBezTo>
                    <a:pt x="63128" y="209"/>
                    <a:pt x="62203" y="1"/>
                    <a:pt x="61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4121648" y="3059751"/>
              <a:ext cx="1571558" cy="904027"/>
            </a:xfrm>
            <a:custGeom>
              <a:avLst/>
              <a:gdLst/>
              <a:ahLst/>
              <a:cxnLst/>
              <a:rect l="l" t="t" r="r" b="b"/>
              <a:pathLst>
                <a:path w="122922" h="70710" extrusionOk="0">
                  <a:moveTo>
                    <a:pt x="61277" y="1"/>
                  </a:moveTo>
                  <a:cubicBezTo>
                    <a:pt x="61283" y="1"/>
                    <a:pt x="61288" y="1"/>
                    <a:pt x="61294" y="1"/>
                  </a:cubicBezTo>
                  <a:lnTo>
                    <a:pt x="61294" y="1"/>
                  </a:lnTo>
                  <a:cubicBezTo>
                    <a:pt x="61299" y="1"/>
                    <a:pt x="61305" y="1"/>
                    <a:pt x="61310" y="1"/>
                  </a:cubicBezTo>
                  <a:close/>
                  <a:moveTo>
                    <a:pt x="61131" y="664"/>
                  </a:moveTo>
                  <a:cubicBezTo>
                    <a:pt x="61191" y="664"/>
                    <a:pt x="61251" y="665"/>
                    <a:pt x="61310" y="668"/>
                  </a:cubicBezTo>
                  <a:lnTo>
                    <a:pt x="61277" y="668"/>
                  </a:lnTo>
                  <a:cubicBezTo>
                    <a:pt x="62111" y="668"/>
                    <a:pt x="62912" y="834"/>
                    <a:pt x="63645" y="1235"/>
                  </a:cubicBezTo>
                  <a:lnTo>
                    <a:pt x="121120" y="34392"/>
                  </a:lnTo>
                  <a:cubicBezTo>
                    <a:pt x="121620" y="34659"/>
                    <a:pt x="121887" y="35026"/>
                    <a:pt x="121887" y="35359"/>
                  </a:cubicBezTo>
                  <a:cubicBezTo>
                    <a:pt x="121887" y="35693"/>
                    <a:pt x="121620" y="36026"/>
                    <a:pt x="121120" y="36327"/>
                  </a:cubicBezTo>
                  <a:lnTo>
                    <a:pt x="63612" y="69517"/>
                  </a:lnTo>
                  <a:cubicBezTo>
                    <a:pt x="62878" y="69867"/>
                    <a:pt x="62078" y="70042"/>
                    <a:pt x="61273" y="70042"/>
                  </a:cubicBezTo>
                  <a:cubicBezTo>
                    <a:pt x="60468" y="70042"/>
                    <a:pt x="59659" y="69867"/>
                    <a:pt x="58909" y="69517"/>
                  </a:cubicBezTo>
                  <a:lnTo>
                    <a:pt x="1434" y="36327"/>
                  </a:lnTo>
                  <a:cubicBezTo>
                    <a:pt x="934" y="36060"/>
                    <a:pt x="667" y="35693"/>
                    <a:pt x="667" y="35359"/>
                  </a:cubicBezTo>
                  <a:cubicBezTo>
                    <a:pt x="667" y="35092"/>
                    <a:pt x="801" y="34825"/>
                    <a:pt x="1034" y="34692"/>
                  </a:cubicBezTo>
                  <a:cubicBezTo>
                    <a:pt x="1168" y="34559"/>
                    <a:pt x="1301" y="34459"/>
                    <a:pt x="1434" y="34392"/>
                  </a:cubicBezTo>
                  <a:lnTo>
                    <a:pt x="58942" y="1235"/>
                  </a:lnTo>
                  <a:cubicBezTo>
                    <a:pt x="59623" y="863"/>
                    <a:pt x="60362" y="664"/>
                    <a:pt x="61131" y="664"/>
                  </a:cubicBezTo>
                  <a:close/>
                  <a:moveTo>
                    <a:pt x="61294" y="1"/>
                  </a:moveTo>
                  <a:lnTo>
                    <a:pt x="61294" y="1"/>
                  </a:lnTo>
                  <a:cubicBezTo>
                    <a:pt x="60365" y="3"/>
                    <a:pt x="59438" y="203"/>
                    <a:pt x="58609" y="634"/>
                  </a:cubicBezTo>
                  <a:lnTo>
                    <a:pt x="1101" y="33825"/>
                  </a:lnTo>
                  <a:cubicBezTo>
                    <a:pt x="901" y="33925"/>
                    <a:pt x="734" y="34025"/>
                    <a:pt x="567" y="34192"/>
                  </a:cubicBezTo>
                  <a:cubicBezTo>
                    <a:pt x="234" y="34459"/>
                    <a:pt x="0" y="34892"/>
                    <a:pt x="0" y="35359"/>
                  </a:cubicBezTo>
                  <a:cubicBezTo>
                    <a:pt x="0" y="35926"/>
                    <a:pt x="367" y="36493"/>
                    <a:pt x="1101" y="36894"/>
                  </a:cubicBezTo>
                  <a:lnTo>
                    <a:pt x="58609" y="70084"/>
                  </a:lnTo>
                  <a:cubicBezTo>
                    <a:pt x="59442" y="70501"/>
                    <a:pt x="60360" y="70709"/>
                    <a:pt x="61277" y="70709"/>
                  </a:cubicBezTo>
                  <a:cubicBezTo>
                    <a:pt x="62194" y="70709"/>
                    <a:pt x="63112" y="70501"/>
                    <a:pt x="63946" y="70084"/>
                  </a:cubicBezTo>
                  <a:lnTo>
                    <a:pt x="121453" y="36894"/>
                  </a:lnTo>
                  <a:cubicBezTo>
                    <a:pt x="122921" y="36060"/>
                    <a:pt x="122921" y="34659"/>
                    <a:pt x="121453" y="33791"/>
                  </a:cubicBezTo>
                  <a:lnTo>
                    <a:pt x="63979" y="634"/>
                  </a:lnTo>
                  <a:cubicBezTo>
                    <a:pt x="63150" y="203"/>
                    <a:pt x="62222" y="3"/>
                    <a:pt x="61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272613" y="3148568"/>
              <a:ext cx="1265357" cy="726073"/>
            </a:xfrm>
            <a:custGeom>
              <a:avLst/>
              <a:gdLst/>
              <a:ahLst/>
              <a:cxnLst/>
              <a:rect l="l" t="t" r="r" b="b"/>
              <a:pathLst>
                <a:path w="98972" h="56791" extrusionOk="0">
                  <a:moveTo>
                    <a:pt x="49473" y="0"/>
                  </a:moveTo>
                  <a:cubicBezTo>
                    <a:pt x="48860" y="0"/>
                    <a:pt x="48252" y="142"/>
                    <a:pt x="47701" y="425"/>
                  </a:cubicBezTo>
                  <a:lnTo>
                    <a:pt x="1001" y="27378"/>
                  </a:lnTo>
                  <a:cubicBezTo>
                    <a:pt x="0" y="27945"/>
                    <a:pt x="0" y="28879"/>
                    <a:pt x="1001" y="29446"/>
                  </a:cubicBezTo>
                  <a:lnTo>
                    <a:pt x="47701" y="56365"/>
                  </a:lnTo>
                  <a:cubicBezTo>
                    <a:pt x="48252" y="56649"/>
                    <a:pt x="48860" y="56791"/>
                    <a:pt x="49473" y="56791"/>
                  </a:cubicBezTo>
                  <a:cubicBezTo>
                    <a:pt x="50086" y="56791"/>
                    <a:pt x="50703" y="56649"/>
                    <a:pt x="51270" y="56365"/>
                  </a:cubicBezTo>
                  <a:lnTo>
                    <a:pt x="97970" y="29446"/>
                  </a:lnTo>
                  <a:cubicBezTo>
                    <a:pt x="98971" y="28846"/>
                    <a:pt x="98971" y="27945"/>
                    <a:pt x="97970" y="27378"/>
                  </a:cubicBezTo>
                  <a:lnTo>
                    <a:pt x="51270" y="425"/>
                  </a:lnTo>
                  <a:cubicBezTo>
                    <a:pt x="50703" y="142"/>
                    <a:pt x="50086" y="0"/>
                    <a:pt x="494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905074" y="3148824"/>
              <a:ext cx="632896" cy="378359"/>
            </a:xfrm>
            <a:custGeom>
              <a:avLst/>
              <a:gdLst/>
              <a:ahLst/>
              <a:cxnLst/>
              <a:rect l="l" t="t" r="r" b="b"/>
              <a:pathLst>
                <a:path w="49503" h="29594" extrusionOk="0">
                  <a:moveTo>
                    <a:pt x="189" y="0"/>
                  </a:moveTo>
                  <a:cubicBezTo>
                    <a:pt x="127" y="0"/>
                    <a:pt x="63" y="2"/>
                    <a:pt x="0" y="5"/>
                  </a:cubicBezTo>
                  <a:lnTo>
                    <a:pt x="0" y="1806"/>
                  </a:lnTo>
                  <a:lnTo>
                    <a:pt x="48201" y="29593"/>
                  </a:lnTo>
                  <a:lnTo>
                    <a:pt x="48501" y="29426"/>
                  </a:lnTo>
                  <a:cubicBezTo>
                    <a:pt x="49502" y="28859"/>
                    <a:pt x="49502" y="27925"/>
                    <a:pt x="48501" y="27358"/>
                  </a:cubicBezTo>
                  <a:lnTo>
                    <a:pt x="1801" y="405"/>
                  </a:lnTo>
                  <a:cubicBezTo>
                    <a:pt x="1291" y="135"/>
                    <a:pt x="754" y="0"/>
                    <a:pt x="18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4272613" y="3148824"/>
              <a:ext cx="632474" cy="378359"/>
            </a:xfrm>
            <a:custGeom>
              <a:avLst/>
              <a:gdLst/>
              <a:ahLst/>
              <a:cxnLst/>
              <a:rect l="l" t="t" r="r" b="b"/>
              <a:pathLst>
                <a:path w="49470" h="29594" extrusionOk="0">
                  <a:moveTo>
                    <a:pt x="49280" y="0"/>
                  </a:moveTo>
                  <a:cubicBezTo>
                    <a:pt x="48716" y="0"/>
                    <a:pt x="48182" y="135"/>
                    <a:pt x="47701" y="405"/>
                  </a:cubicBezTo>
                  <a:lnTo>
                    <a:pt x="1001" y="27358"/>
                  </a:lnTo>
                  <a:cubicBezTo>
                    <a:pt x="0" y="27925"/>
                    <a:pt x="0" y="28859"/>
                    <a:pt x="1001" y="29426"/>
                  </a:cubicBezTo>
                  <a:lnTo>
                    <a:pt x="1301" y="29593"/>
                  </a:lnTo>
                  <a:lnTo>
                    <a:pt x="49469" y="1806"/>
                  </a:lnTo>
                  <a:lnTo>
                    <a:pt x="49469" y="5"/>
                  </a:lnTo>
                  <a:cubicBezTo>
                    <a:pt x="49406" y="2"/>
                    <a:pt x="49343" y="0"/>
                    <a:pt x="492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4691411" y="2615050"/>
              <a:ext cx="677247" cy="729602"/>
            </a:xfrm>
            <a:custGeom>
              <a:avLst/>
              <a:gdLst/>
              <a:ahLst/>
              <a:cxnLst/>
              <a:rect l="l" t="t" r="r" b="b"/>
              <a:pathLst>
                <a:path w="52972" h="57067" extrusionOk="0">
                  <a:moveTo>
                    <a:pt x="14435" y="0"/>
                  </a:moveTo>
                  <a:cubicBezTo>
                    <a:pt x="13192" y="0"/>
                    <a:pt x="11994" y="398"/>
                    <a:pt x="10975" y="1126"/>
                  </a:cubicBezTo>
                  <a:cubicBezTo>
                    <a:pt x="10975" y="1126"/>
                    <a:pt x="9529" y="746"/>
                    <a:pt x="7723" y="746"/>
                  </a:cubicBezTo>
                  <a:cubicBezTo>
                    <a:pt x="6319" y="746"/>
                    <a:pt x="4697" y="976"/>
                    <a:pt x="3369" y="1793"/>
                  </a:cubicBezTo>
                  <a:cubicBezTo>
                    <a:pt x="2068" y="2627"/>
                    <a:pt x="934" y="3661"/>
                    <a:pt x="0" y="4895"/>
                  </a:cubicBezTo>
                  <a:cubicBezTo>
                    <a:pt x="2535" y="5296"/>
                    <a:pt x="3669" y="6797"/>
                    <a:pt x="3669" y="6797"/>
                  </a:cubicBezTo>
                  <a:cubicBezTo>
                    <a:pt x="3669" y="6797"/>
                    <a:pt x="4837" y="5367"/>
                    <a:pt x="7232" y="5367"/>
                  </a:cubicBezTo>
                  <a:cubicBezTo>
                    <a:pt x="7671" y="5367"/>
                    <a:pt x="8151" y="5416"/>
                    <a:pt x="8673" y="5529"/>
                  </a:cubicBezTo>
                  <a:cubicBezTo>
                    <a:pt x="11242" y="6096"/>
                    <a:pt x="11642" y="9065"/>
                    <a:pt x="11642" y="9065"/>
                  </a:cubicBezTo>
                  <a:cubicBezTo>
                    <a:pt x="12182" y="8861"/>
                    <a:pt x="12743" y="8761"/>
                    <a:pt x="13298" y="8761"/>
                  </a:cubicBezTo>
                  <a:cubicBezTo>
                    <a:pt x="14286" y="8761"/>
                    <a:pt x="15255" y="9079"/>
                    <a:pt x="16045" y="9699"/>
                  </a:cubicBezTo>
                  <a:cubicBezTo>
                    <a:pt x="17146" y="10466"/>
                    <a:pt x="17746" y="11734"/>
                    <a:pt x="17679" y="13068"/>
                  </a:cubicBezTo>
                  <a:cubicBezTo>
                    <a:pt x="17679" y="13068"/>
                    <a:pt x="17695" y="13067"/>
                    <a:pt x="17725" y="13067"/>
                  </a:cubicBezTo>
                  <a:cubicBezTo>
                    <a:pt x="18069" y="13067"/>
                    <a:pt x="20309" y="13152"/>
                    <a:pt x="22550" y="15270"/>
                  </a:cubicBezTo>
                  <a:cubicBezTo>
                    <a:pt x="23984" y="16570"/>
                    <a:pt x="24785" y="18405"/>
                    <a:pt x="24718" y="20340"/>
                  </a:cubicBezTo>
                  <a:cubicBezTo>
                    <a:pt x="24718" y="20340"/>
                    <a:pt x="24841" y="20327"/>
                    <a:pt x="25051" y="20327"/>
                  </a:cubicBezTo>
                  <a:cubicBezTo>
                    <a:pt x="25797" y="20327"/>
                    <a:pt x="27637" y="20490"/>
                    <a:pt x="28887" y="21974"/>
                  </a:cubicBezTo>
                  <a:cubicBezTo>
                    <a:pt x="29855" y="23108"/>
                    <a:pt x="30422" y="24509"/>
                    <a:pt x="30522" y="26011"/>
                  </a:cubicBezTo>
                  <a:cubicBezTo>
                    <a:pt x="30522" y="26011"/>
                    <a:pt x="30651" y="25985"/>
                    <a:pt x="30879" y="25985"/>
                  </a:cubicBezTo>
                  <a:cubicBezTo>
                    <a:pt x="31617" y="25985"/>
                    <a:pt x="33391" y="26258"/>
                    <a:pt x="35125" y="28579"/>
                  </a:cubicBezTo>
                  <a:cubicBezTo>
                    <a:pt x="37427" y="31581"/>
                    <a:pt x="36159" y="33816"/>
                    <a:pt x="36159" y="33816"/>
                  </a:cubicBezTo>
                  <a:cubicBezTo>
                    <a:pt x="36159" y="33816"/>
                    <a:pt x="37861" y="34116"/>
                    <a:pt x="38394" y="36351"/>
                  </a:cubicBezTo>
                  <a:cubicBezTo>
                    <a:pt x="38995" y="38786"/>
                    <a:pt x="37660" y="39754"/>
                    <a:pt x="37660" y="39754"/>
                  </a:cubicBezTo>
                  <a:cubicBezTo>
                    <a:pt x="37660" y="39754"/>
                    <a:pt x="37714" y="39746"/>
                    <a:pt x="37806" y="39746"/>
                  </a:cubicBezTo>
                  <a:cubicBezTo>
                    <a:pt x="38257" y="39746"/>
                    <a:pt x="39643" y="39930"/>
                    <a:pt x="40362" y="42089"/>
                  </a:cubicBezTo>
                  <a:cubicBezTo>
                    <a:pt x="40763" y="43356"/>
                    <a:pt x="40562" y="44757"/>
                    <a:pt x="39795" y="45891"/>
                  </a:cubicBezTo>
                  <a:cubicBezTo>
                    <a:pt x="39795" y="45891"/>
                    <a:pt x="43364" y="46592"/>
                    <a:pt x="43298" y="51329"/>
                  </a:cubicBezTo>
                  <a:cubicBezTo>
                    <a:pt x="43264" y="56065"/>
                    <a:pt x="40229" y="56199"/>
                    <a:pt x="40229" y="56199"/>
                  </a:cubicBezTo>
                  <a:cubicBezTo>
                    <a:pt x="40229" y="56466"/>
                    <a:pt x="40229" y="56766"/>
                    <a:pt x="40229" y="57066"/>
                  </a:cubicBezTo>
                  <a:cubicBezTo>
                    <a:pt x="46867" y="56566"/>
                    <a:pt x="46433" y="52463"/>
                    <a:pt x="46433" y="52463"/>
                  </a:cubicBezTo>
                  <a:cubicBezTo>
                    <a:pt x="46433" y="52463"/>
                    <a:pt x="49469" y="52063"/>
                    <a:pt x="50403" y="49561"/>
                  </a:cubicBezTo>
                  <a:cubicBezTo>
                    <a:pt x="51370" y="46992"/>
                    <a:pt x="50003" y="45591"/>
                    <a:pt x="50003" y="45591"/>
                  </a:cubicBezTo>
                  <a:cubicBezTo>
                    <a:pt x="50003" y="45591"/>
                    <a:pt x="52938" y="44991"/>
                    <a:pt x="52938" y="42155"/>
                  </a:cubicBezTo>
                  <a:cubicBezTo>
                    <a:pt x="52971" y="40588"/>
                    <a:pt x="52171" y="39120"/>
                    <a:pt x="50770" y="38319"/>
                  </a:cubicBezTo>
                  <a:cubicBezTo>
                    <a:pt x="50770" y="38319"/>
                    <a:pt x="52137" y="36718"/>
                    <a:pt x="51470" y="33983"/>
                  </a:cubicBezTo>
                  <a:cubicBezTo>
                    <a:pt x="50770" y="31248"/>
                    <a:pt x="48201" y="30147"/>
                    <a:pt x="48201" y="30147"/>
                  </a:cubicBezTo>
                  <a:cubicBezTo>
                    <a:pt x="48201" y="30147"/>
                    <a:pt x="48735" y="29313"/>
                    <a:pt x="48201" y="27979"/>
                  </a:cubicBezTo>
                  <a:cubicBezTo>
                    <a:pt x="47934" y="27211"/>
                    <a:pt x="47301" y="26611"/>
                    <a:pt x="46500" y="26377"/>
                  </a:cubicBezTo>
                  <a:cubicBezTo>
                    <a:pt x="48602" y="22575"/>
                    <a:pt x="46100" y="17905"/>
                    <a:pt x="41797" y="17504"/>
                  </a:cubicBezTo>
                  <a:cubicBezTo>
                    <a:pt x="41797" y="17504"/>
                    <a:pt x="42964" y="14936"/>
                    <a:pt x="40296" y="12201"/>
                  </a:cubicBezTo>
                  <a:cubicBezTo>
                    <a:pt x="38630" y="10473"/>
                    <a:pt x="36835" y="10148"/>
                    <a:pt x="35721" y="10148"/>
                  </a:cubicBezTo>
                  <a:cubicBezTo>
                    <a:pt x="35049" y="10148"/>
                    <a:pt x="34625" y="10266"/>
                    <a:pt x="34625" y="10266"/>
                  </a:cubicBezTo>
                  <a:cubicBezTo>
                    <a:pt x="34625" y="10266"/>
                    <a:pt x="34625" y="6930"/>
                    <a:pt x="32123" y="5396"/>
                  </a:cubicBezTo>
                  <a:cubicBezTo>
                    <a:pt x="30810" y="4520"/>
                    <a:pt x="29263" y="4055"/>
                    <a:pt x="27700" y="4055"/>
                  </a:cubicBezTo>
                  <a:cubicBezTo>
                    <a:pt x="27596" y="4055"/>
                    <a:pt x="27491" y="4057"/>
                    <a:pt x="27386" y="4062"/>
                  </a:cubicBezTo>
                  <a:cubicBezTo>
                    <a:pt x="27386" y="4062"/>
                    <a:pt x="26586" y="1393"/>
                    <a:pt x="23183" y="1193"/>
                  </a:cubicBezTo>
                  <a:cubicBezTo>
                    <a:pt x="22883" y="1175"/>
                    <a:pt x="22599" y="1167"/>
                    <a:pt x="22329" y="1167"/>
                  </a:cubicBezTo>
                  <a:cubicBezTo>
                    <a:pt x="19545" y="1167"/>
                    <a:pt x="18380" y="2027"/>
                    <a:pt x="18380" y="2027"/>
                  </a:cubicBezTo>
                  <a:cubicBezTo>
                    <a:pt x="17613" y="859"/>
                    <a:pt x="16345" y="125"/>
                    <a:pt x="14978" y="25"/>
                  </a:cubicBezTo>
                  <a:cubicBezTo>
                    <a:pt x="14796" y="8"/>
                    <a:pt x="14615" y="0"/>
                    <a:pt x="14435" y="0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4691411" y="2615050"/>
              <a:ext cx="677247" cy="729602"/>
            </a:xfrm>
            <a:custGeom>
              <a:avLst/>
              <a:gdLst/>
              <a:ahLst/>
              <a:cxnLst/>
              <a:rect l="l" t="t" r="r" b="b"/>
              <a:pathLst>
                <a:path w="52972" h="57067" extrusionOk="0">
                  <a:moveTo>
                    <a:pt x="14435" y="0"/>
                  </a:moveTo>
                  <a:cubicBezTo>
                    <a:pt x="13192" y="0"/>
                    <a:pt x="11994" y="398"/>
                    <a:pt x="10975" y="1126"/>
                  </a:cubicBezTo>
                  <a:cubicBezTo>
                    <a:pt x="10975" y="1126"/>
                    <a:pt x="9529" y="746"/>
                    <a:pt x="7723" y="746"/>
                  </a:cubicBezTo>
                  <a:cubicBezTo>
                    <a:pt x="6319" y="746"/>
                    <a:pt x="4697" y="976"/>
                    <a:pt x="3369" y="1793"/>
                  </a:cubicBezTo>
                  <a:cubicBezTo>
                    <a:pt x="2068" y="2627"/>
                    <a:pt x="934" y="3661"/>
                    <a:pt x="0" y="4895"/>
                  </a:cubicBezTo>
                  <a:cubicBezTo>
                    <a:pt x="834" y="4996"/>
                    <a:pt x="1601" y="5296"/>
                    <a:pt x="2335" y="5729"/>
                  </a:cubicBezTo>
                  <a:cubicBezTo>
                    <a:pt x="2435" y="5763"/>
                    <a:pt x="2469" y="5796"/>
                    <a:pt x="2569" y="5829"/>
                  </a:cubicBezTo>
                  <a:cubicBezTo>
                    <a:pt x="2969" y="6096"/>
                    <a:pt x="3336" y="6397"/>
                    <a:pt x="3669" y="6797"/>
                  </a:cubicBezTo>
                  <a:cubicBezTo>
                    <a:pt x="3669" y="6797"/>
                    <a:pt x="4837" y="5367"/>
                    <a:pt x="7232" y="5367"/>
                  </a:cubicBezTo>
                  <a:cubicBezTo>
                    <a:pt x="7671" y="5367"/>
                    <a:pt x="8151" y="5416"/>
                    <a:pt x="8673" y="5529"/>
                  </a:cubicBezTo>
                  <a:cubicBezTo>
                    <a:pt x="11242" y="6096"/>
                    <a:pt x="11642" y="9065"/>
                    <a:pt x="11642" y="9065"/>
                  </a:cubicBezTo>
                  <a:cubicBezTo>
                    <a:pt x="12182" y="8861"/>
                    <a:pt x="12743" y="8761"/>
                    <a:pt x="13298" y="8761"/>
                  </a:cubicBezTo>
                  <a:cubicBezTo>
                    <a:pt x="14286" y="8761"/>
                    <a:pt x="15255" y="9079"/>
                    <a:pt x="16045" y="9699"/>
                  </a:cubicBezTo>
                  <a:cubicBezTo>
                    <a:pt x="17146" y="10466"/>
                    <a:pt x="17746" y="11734"/>
                    <a:pt x="17679" y="13068"/>
                  </a:cubicBezTo>
                  <a:cubicBezTo>
                    <a:pt x="17679" y="13068"/>
                    <a:pt x="17695" y="13067"/>
                    <a:pt x="17725" y="13067"/>
                  </a:cubicBezTo>
                  <a:cubicBezTo>
                    <a:pt x="18069" y="13067"/>
                    <a:pt x="20309" y="13152"/>
                    <a:pt x="22550" y="15270"/>
                  </a:cubicBezTo>
                  <a:cubicBezTo>
                    <a:pt x="23984" y="16570"/>
                    <a:pt x="24785" y="18405"/>
                    <a:pt x="24718" y="20340"/>
                  </a:cubicBezTo>
                  <a:cubicBezTo>
                    <a:pt x="24718" y="20340"/>
                    <a:pt x="24841" y="20327"/>
                    <a:pt x="25051" y="20327"/>
                  </a:cubicBezTo>
                  <a:cubicBezTo>
                    <a:pt x="25797" y="20327"/>
                    <a:pt x="27637" y="20490"/>
                    <a:pt x="28887" y="21974"/>
                  </a:cubicBezTo>
                  <a:cubicBezTo>
                    <a:pt x="29855" y="23108"/>
                    <a:pt x="30422" y="24509"/>
                    <a:pt x="30522" y="26011"/>
                  </a:cubicBezTo>
                  <a:cubicBezTo>
                    <a:pt x="30522" y="26011"/>
                    <a:pt x="30651" y="25985"/>
                    <a:pt x="30879" y="25985"/>
                  </a:cubicBezTo>
                  <a:cubicBezTo>
                    <a:pt x="31617" y="25985"/>
                    <a:pt x="33391" y="26258"/>
                    <a:pt x="35125" y="28579"/>
                  </a:cubicBezTo>
                  <a:cubicBezTo>
                    <a:pt x="37427" y="31581"/>
                    <a:pt x="36159" y="33816"/>
                    <a:pt x="36159" y="33816"/>
                  </a:cubicBezTo>
                  <a:cubicBezTo>
                    <a:pt x="36159" y="33816"/>
                    <a:pt x="37861" y="34116"/>
                    <a:pt x="38394" y="36351"/>
                  </a:cubicBezTo>
                  <a:cubicBezTo>
                    <a:pt x="38995" y="38786"/>
                    <a:pt x="37660" y="39754"/>
                    <a:pt x="37660" y="39754"/>
                  </a:cubicBezTo>
                  <a:cubicBezTo>
                    <a:pt x="37660" y="39754"/>
                    <a:pt x="37714" y="39746"/>
                    <a:pt x="37806" y="39746"/>
                  </a:cubicBezTo>
                  <a:cubicBezTo>
                    <a:pt x="38257" y="39746"/>
                    <a:pt x="39643" y="39930"/>
                    <a:pt x="40362" y="42089"/>
                  </a:cubicBezTo>
                  <a:cubicBezTo>
                    <a:pt x="40763" y="43356"/>
                    <a:pt x="40562" y="44757"/>
                    <a:pt x="39795" y="45891"/>
                  </a:cubicBezTo>
                  <a:cubicBezTo>
                    <a:pt x="39795" y="45891"/>
                    <a:pt x="43364" y="46592"/>
                    <a:pt x="43298" y="51329"/>
                  </a:cubicBezTo>
                  <a:cubicBezTo>
                    <a:pt x="43264" y="56065"/>
                    <a:pt x="40229" y="56199"/>
                    <a:pt x="40229" y="56199"/>
                  </a:cubicBezTo>
                  <a:cubicBezTo>
                    <a:pt x="40229" y="56466"/>
                    <a:pt x="40229" y="56766"/>
                    <a:pt x="40229" y="57066"/>
                  </a:cubicBezTo>
                  <a:cubicBezTo>
                    <a:pt x="46867" y="56566"/>
                    <a:pt x="46433" y="52463"/>
                    <a:pt x="46433" y="52463"/>
                  </a:cubicBezTo>
                  <a:cubicBezTo>
                    <a:pt x="46433" y="52463"/>
                    <a:pt x="49469" y="52063"/>
                    <a:pt x="50403" y="49561"/>
                  </a:cubicBezTo>
                  <a:cubicBezTo>
                    <a:pt x="51370" y="46992"/>
                    <a:pt x="50003" y="45591"/>
                    <a:pt x="50003" y="45591"/>
                  </a:cubicBezTo>
                  <a:cubicBezTo>
                    <a:pt x="50003" y="45591"/>
                    <a:pt x="52938" y="44991"/>
                    <a:pt x="52938" y="42155"/>
                  </a:cubicBezTo>
                  <a:cubicBezTo>
                    <a:pt x="52971" y="40588"/>
                    <a:pt x="52171" y="39120"/>
                    <a:pt x="50770" y="38319"/>
                  </a:cubicBezTo>
                  <a:cubicBezTo>
                    <a:pt x="50770" y="38319"/>
                    <a:pt x="52137" y="36718"/>
                    <a:pt x="51470" y="33983"/>
                  </a:cubicBezTo>
                  <a:cubicBezTo>
                    <a:pt x="50770" y="31248"/>
                    <a:pt x="48201" y="30147"/>
                    <a:pt x="48201" y="30147"/>
                  </a:cubicBezTo>
                  <a:cubicBezTo>
                    <a:pt x="48201" y="30147"/>
                    <a:pt x="48735" y="29313"/>
                    <a:pt x="48201" y="27979"/>
                  </a:cubicBezTo>
                  <a:cubicBezTo>
                    <a:pt x="47934" y="27211"/>
                    <a:pt x="47301" y="26611"/>
                    <a:pt x="46500" y="26377"/>
                  </a:cubicBezTo>
                  <a:cubicBezTo>
                    <a:pt x="48602" y="22575"/>
                    <a:pt x="46100" y="17905"/>
                    <a:pt x="41797" y="17504"/>
                  </a:cubicBezTo>
                  <a:cubicBezTo>
                    <a:pt x="41797" y="17504"/>
                    <a:pt x="42964" y="14936"/>
                    <a:pt x="40296" y="12201"/>
                  </a:cubicBezTo>
                  <a:cubicBezTo>
                    <a:pt x="38630" y="10473"/>
                    <a:pt x="36835" y="10148"/>
                    <a:pt x="35721" y="10148"/>
                  </a:cubicBezTo>
                  <a:cubicBezTo>
                    <a:pt x="35049" y="10148"/>
                    <a:pt x="34625" y="10266"/>
                    <a:pt x="34625" y="10266"/>
                  </a:cubicBezTo>
                  <a:cubicBezTo>
                    <a:pt x="34625" y="10266"/>
                    <a:pt x="34625" y="6930"/>
                    <a:pt x="32123" y="5396"/>
                  </a:cubicBezTo>
                  <a:cubicBezTo>
                    <a:pt x="30810" y="4520"/>
                    <a:pt x="29263" y="4055"/>
                    <a:pt x="27700" y="4055"/>
                  </a:cubicBezTo>
                  <a:cubicBezTo>
                    <a:pt x="27596" y="4055"/>
                    <a:pt x="27491" y="4057"/>
                    <a:pt x="27386" y="4062"/>
                  </a:cubicBezTo>
                  <a:cubicBezTo>
                    <a:pt x="27386" y="4062"/>
                    <a:pt x="26586" y="1393"/>
                    <a:pt x="23183" y="1193"/>
                  </a:cubicBezTo>
                  <a:cubicBezTo>
                    <a:pt x="22883" y="1175"/>
                    <a:pt x="22599" y="1167"/>
                    <a:pt x="22329" y="1167"/>
                  </a:cubicBezTo>
                  <a:cubicBezTo>
                    <a:pt x="19545" y="1167"/>
                    <a:pt x="18380" y="2027"/>
                    <a:pt x="18380" y="2027"/>
                  </a:cubicBezTo>
                  <a:cubicBezTo>
                    <a:pt x="17613" y="859"/>
                    <a:pt x="16345" y="125"/>
                    <a:pt x="14978" y="25"/>
                  </a:cubicBezTo>
                  <a:cubicBezTo>
                    <a:pt x="14796" y="8"/>
                    <a:pt x="14615" y="0"/>
                    <a:pt x="14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4684584" y="2668671"/>
              <a:ext cx="571055" cy="676084"/>
            </a:xfrm>
            <a:custGeom>
              <a:avLst/>
              <a:gdLst/>
              <a:ahLst/>
              <a:cxnLst/>
              <a:rect l="l" t="t" r="r" b="b"/>
              <a:pathLst>
                <a:path w="44666" h="52881" extrusionOk="0">
                  <a:moveTo>
                    <a:pt x="1101" y="1"/>
                  </a:moveTo>
                  <a:cubicBezTo>
                    <a:pt x="701" y="468"/>
                    <a:pt x="334" y="935"/>
                    <a:pt x="0" y="1402"/>
                  </a:cubicBezTo>
                  <a:cubicBezTo>
                    <a:pt x="2436" y="1669"/>
                    <a:pt x="3503" y="3003"/>
                    <a:pt x="3570" y="3070"/>
                  </a:cubicBezTo>
                  <a:cubicBezTo>
                    <a:pt x="3703" y="3270"/>
                    <a:pt x="3937" y="3403"/>
                    <a:pt x="4170" y="3403"/>
                  </a:cubicBezTo>
                  <a:cubicBezTo>
                    <a:pt x="4404" y="3403"/>
                    <a:pt x="4637" y="3303"/>
                    <a:pt x="4804" y="3137"/>
                  </a:cubicBezTo>
                  <a:cubicBezTo>
                    <a:pt x="4832" y="3081"/>
                    <a:pt x="5807" y="1985"/>
                    <a:pt x="7750" y="1985"/>
                  </a:cubicBezTo>
                  <a:cubicBezTo>
                    <a:pt x="8141" y="1985"/>
                    <a:pt x="8571" y="2030"/>
                    <a:pt x="9040" y="2136"/>
                  </a:cubicBezTo>
                  <a:cubicBezTo>
                    <a:pt x="11042" y="2536"/>
                    <a:pt x="11409" y="4904"/>
                    <a:pt x="11409" y="5005"/>
                  </a:cubicBezTo>
                  <a:cubicBezTo>
                    <a:pt x="11485" y="5413"/>
                    <a:pt x="11816" y="5685"/>
                    <a:pt x="12192" y="5685"/>
                  </a:cubicBezTo>
                  <a:cubicBezTo>
                    <a:pt x="12307" y="5685"/>
                    <a:pt x="12426" y="5660"/>
                    <a:pt x="12543" y="5605"/>
                  </a:cubicBezTo>
                  <a:cubicBezTo>
                    <a:pt x="12957" y="5444"/>
                    <a:pt x="13390" y="5366"/>
                    <a:pt x="13822" y="5366"/>
                  </a:cubicBezTo>
                  <a:cubicBezTo>
                    <a:pt x="14643" y="5366"/>
                    <a:pt x="15456" y="5647"/>
                    <a:pt x="16112" y="6172"/>
                  </a:cubicBezTo>
                  <a:cubicBezTo>
                    <a:pt x="16979" y="6772"/>
                    <a:pt x="17480" y="7773"/>
                    <a:pt x="17446" y="8807"/>
                  </a:cubicBezTo>
                  <a:cubicBezTo>
                    <a:pt x="17446" y="9041"/>
                    <a:pt x="17513" y="9274"/>
                    <a:pt x="17646" y="9441"/>
                  </a:cubicBezTo>
                  <a:cubicBezTo>
                    <a:pt x="17813" y="9608"/>
                    <a:pt x="18047" y="9708"/>
                    <a:pt x="18280" y="9708"/>
                  </a:cubicBezTo>
                  <a:cubicBezTo>
                    <a:pt x="18282" y="9708"/>
                    <a:pt x="18287" y="9708"/>
                    <a:pt x="18293" y="9708"/>
                  </a:cubicBezTo>
                  <a:cubicBezTo>
                    <a:pt x="18480" y="9708"/>
                    <a:pt x="20484" y="9739"/>
                    <a:pt x="22550" y="11676"/>
                  </a:cubicBezTo>
                  <a:cubicBezTo>
                    <a:pt x="23817" y="12810"/>
                    <a:pt x="24485" y="14411"/>
                    <a:pt x="24451" y="16112"/>
                  </a:cubicBezTo>
                  <a:cubicBezTo>
                    <a:pt x="24451" y="16346"/>
                    <a:pt x="24518" y="16579"/>
                    <a:pt x="24685" y="16746"/>
                  </a:cubicBezTo>
                  <a:cubicBezTo>
                    <a:pt x="24852" y="16913"/>
                    <a:pt x="25085" y="16980"/>
                    <a:pt x="25319" y="16980"/>
                  </a:cubicBezTo>
                  <a:cubicBezTo>
                    <a:pt x="25325" y="16980"/>
                    <a:pt x="25424" y="16971"/>
                    <a:pt x="25587" y="16971"/>
                  </a:cubicBezTo>
                  <a:cubicBezTo>
                    <a:pt x="26212" y="16971"/>
                    <a:pt x="27789" y="17097"/>
                    <a:pt x="28821" y="18314"/>
                  </a:cubicBezTo>
                  <a:cubicBezTo>
                    <a:pt x="29655" y="19315"/>
                    <a:pt x="30155" y="20549"/>
                    <a:pt x="30255" y="21850"/>
                  </a:cubicBezTo>
                  <a:cubicBezTo>
                    <a:pt x="30255" y="22083"/>
                    <a:pt x="30355" y="22284"/>
                    <a:pt x="30522" y="22450"/>
                  </a:cubicBezTo>
                  <a:cubicBezTo>
                    <a:pt x="30688" y="22561"/>
                    <a:pt x="30877" y="22626"/>
                    <a:pt x="31069" y="22626"/>
                  </a:cubicBezTo>
                  <a:cubicBezTo>
                    <a:pt x="31109" y="22626"/>
                    <a:pt x="31149" y="22623"/>
                    <a:pt x="31189" y="22617"/>
                  </a:cubicBezTo>
                  <a:cubicBezTo>
                    <a:pt x="31202" y="22617"/>
                    <a:pt x="31279" y="22606"/>
                    <a:pt x="31409" y="22606"/>
                  </a:cubicBezTo>
                  <a:cubicBezTo>
                    <a:pt x="31965" y="22606"/>
                    <a:pt x="33484" y="22804"/>
                    <a:pt x="35025" y="24885"/>
                  </a:cubicBezTo>
                  <a:cubicBezTo>
                    <a:pt x="36960" y="27421"/>
                    <a:pt x="36060" y="29222"/>
                    <a:pt x="35993" y="29289"/>
                  </a:cubicBezTo>
                  <a:cubicBezTo>
                    <a:pt x="35893" y="29489"/>
                    <a:pt x="35893" y="29756"/>
                    <a:pt x="35993" y="29989"/>
                  </a:cubicBezTo>
                  <a:cubicBezTo>
                    <a:pt x="36093" y="30223"/>
                    <a:pt x="36293" y="30389"/>
                    <a:pt x="36560" y="30423"/>
                  </a:cubicBezTo>
                  <a:cubicBezTo>
                    <a:pt x="36593" y="30423"/>
                    <a:pt x="37761" y="30690"/>
                    <a:pt x="38161" y="32391"/>
                  </a:cubicBezTo>
                  <a:cubicBezTo>
                    <a:pt x="38595" y="34192"/>
                    <a:pt x="37727" y="34926"/>
                    <a:pt x="37727" y="34959"/>
                  </a:cubicBezTo>
                  <a:cubicBezTo>
                    <a:pt x="37427" y="35159"/>
                    <a:pt x="37327" y="35526"/>
                    <a:pt x="37461" y="35860"/>
                  </a:cubicBezTo>
                  <a:cubicBezTo>
                    <a:pt x="37584" y="36169"/>
                    <a:pt x="37880" y="36364"/>
                    <a:pt x="38215" y="36364"/>
                  </a:cubicBezTo>
                  <a:cubicBezTo>
                    <a:pt x="38241" y="36364"/>
                    <a:pt x="38268" y="36363"/>
                    <a:pt x="38294" y="36360"/>
                  </a:cubicBezTo>
                  <a:cubicBezTo>
                    <a:pt x="38301" y="36360"/>
                    <a:pt x="38312" y="36360"/>
                    <a:pt x="38328" y="36360"/>
                  </a:cubicBezTo>
                  <a:cubicBezTo>
                    <a:pt x="38543" y="36360"/>
                    <a:pt x="39569" y="36418"/>
                    <a:pt x="40129" y="38162"/>
                  </a:cubicBezTo>
                  <a:cubicBezTo>
                    <a:pt x="40496" y="39196"/>
                    <a:pt x="40329" y="40330"/>
                    <a:pt x="39729" y="41230"/>
                  </a:cubicBezTo>
                  <a:cubicBezTo>
                    <a:pt x="39562" y="41464"/>
                    <a:pt x="39529" y="41731"/>
                    <a:pt x="39595" y="41998"/>
                  </a:cubicBezTo>
                  <a:cubicBezTo>
                    <a:pt x="39695" y="42231"/>
                    <a:pt x="39929" y="42431"/>
                    <a:pt x="40196" y="42498"/>
                  </a:cubicBezTo>
                  <a:cubicBezTo>
                    <a:pt x="40296" y="42498"/>
                    <a:pt x="43098" y="43165"/>
                    <a:pt x="43065" y="47168"/>
                  </a:cubicBezTo>
                  <a:cubicBezTo>
                    <a:pt x="43031" y="51037"/>
                    <a:pt x="40796" y="51238"/>
                    <a:pt x="40730" y="51238"/>
                  </a:cubicBezTo>
                  <a:cubicBezTo>
                    <a:pt x="40263" y="51271"/>
                    <a:pt x="39896" y="51671"/>
                    <a:pt x="39962" y="52138"/>
                  </a:cubicBezTo>
                  <a:cubicBezTo>
                    <a:pt x="39996" y="52338"/>
                    <a:pt x="39996" y="52539"/>
                    <a:pt x="39962" y="52739"/>
                  </a:cubicBezTo>
                  <a:cubicBezTo>
                    <a:pt x="40182" y="52821"/>
                    <a:pt x="40402" y="52881"/>
                    <a:pt x="40621" y="52881"/>
                  </a:cubicBezTo>
                  <a:cubicBezTo>
                    <a:pt x="40668" y="52881"/>
                    <a:pt x="40716" y="52878"/>
                    <a:pt x="40763" y="52872"/>
                  </a:cubicBezTo>
                  <a:cubicBezTo>
                    <a:pt x="41030" y="52872"/>
                    <a:pt x="41297" y="52839"/>
                    <a:pt x="41563" y="52805"/>
                  </a:cubicBezTo>
                  <a:lnTo>
                    <a:pt x="41563" y="52639"/>
                  </a:lnTo>
                  <a:cubicBezTo>
                    <a:pt x="42664" y="52238"/>
                    <a:pt x="44566" y="51037"/>
                    <a:pt x="44632" y="47168"/>
                  </a:cubicBezTo>
                  <a:cubicBezTo>
                    <a:pt x="44666" y="43732"/>
                    <a:pt x="42898" y="41964"/>
                    <a:pt x="41463" y="41264"/>
                  </a:cubicBezTo>
                  <a:cubicBezTo>
                    <a:pt x="41964" y="40096"/>
                    <a:pt x="42030" y="38829"/>
                    <a:pt x="41630" y="37628"/>
                  </a:cubicBezTo>
                  <a:cubicBezTo>
                    <a:pt x="41130" y="36160"/>
                    <a:pt x="40296" y="35393"/>
                    <a:pt x="39529" y="35026"/>
                  </a:cubicBezTo>
                  <a:cubicBezTo>
                    <a:pt x="39929" y="34059"/>
                    <a:pt x="39962" y="32991"/>
                    <a:pt x="39695" y="31991"/>
                  </a:cubicBezTo>
                  <a:cubicBezTo>
                    <a:pt x="39462" y="30790"/>
                    <a:pt x="38728" y="29789"/>
                    <a:pt x="37694" y="29189"/>
                  </a:cubicBezTo>
                  <a:cubicBezTo>
                    <a:pt x="37928" y="28121"/>
                    <a:pt x="38028" y="26186"/>
                    <a:pt x="36293" y="23885"/>
                  </a:cubicBezTo>
                  <a:cubicBezTo>
                    <a:pt x="34558" y="21616"/>
                    <a:pt x="32791" y="21116"/>
                    <a:pt x="31756" y="21016"/>
                  </a:cubicBezTo>
                  <a:cubicBezTo>
                    <a:pt x="31523" y="19648"/>
                    <a:pt x="30923" y="18347"/>
                    <a:pt x="30022" y="17280"/>
                  </a:cubicBezTo>
                  <a:cubicBezTo>
                    <a:pt x="28988" y="16146"/>
                    <a:pt x="27553" y="15445"/>
                    <a:pt x="26019" y="15379"/>
                  </a:cubicBezTo>
                  <a:cubicBezTo>
                    <a:pt x="25852" y="13511"/>
                    <a:pt x="25018" y="11776"/>
                    <a:pt x="23651" y="10508"/>
                  </a:cubicBezTo>
                  <a:cubicBezTo>
                    <a:pt x="22383" y="9274"/>
                    <a:pt x="20749" y="8440"/>
                    <a:pt x="19014" y="8173"/>
                  </a:cubicBezTo>
                  <a:cubicBezTo>
                    <a:pt x="18847" y="6839"/>
                    <a:pt x="18147" y="5638"/>
                    <a:pt x="17046" y="4871"/>
                  </a:cubicBezTo>
                  <a:cubicBezTo>
                    <a:pt x="16138" y="4165"/>
                    <a:pt x="15020" y="3783"/>
                    <a:pt x="13880" y="3783"/>
                  </a:cubicBezTo>
                  <a:cubicBezTo>
                    <a:pt x="13512" y="3783"/>
                    <a:pt x="13142" y="3822"/>
                    <a:pt x="12776" y="3904"/>
                  </a:cubicBezTo>
                  <a:cubicBezTo>
                    <a:pt x="12409" y="2803"/>
                    <a:pt x="11509" y="1035"/>
                    <a:pt x="9374" y="568"/>
                  </a:cubicBezTo>
                  <a:cubicBezTo>
                    <a:pt x="8789" y="439"/>
                    <a:pt x="8247" y="384"/>
                    <a:pt x="7749" y="384"/>
                  </a:cubicBezTo>
                  <a:cubicBezTo>
                    <a:pt x="6062" y="384"/>
                    <a:pt x="4881" y="1013"/>
                    <a:pt x="4237" y="1502"/>
                  </a:cubicBezTo>
                  <a:cubicBezTo>
                    <a:pt x="3336" y="768"/>
                    <a:pt x="2235" y="234"/>
                    <a:pt x="11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4420178" y="2676252"/>
              <a:ext cx="825655" cy="734588"/>
            </a:xfrm>
            <a:custGeom>
              <a:avLst/>
              <a:gdLst/>
              <a:ahLst/>
              <a:cxnLst/>
              <a:rect l="l" t="t" r="r" b="b"/>
              <a:pathLst>
                <a:path w="64580" h="57457" extrusionOk="0">
                  <a:moveTo>
                    <a:pt x="19836" y="0"/>
                  </a:moveTo>
                  <a:cubicBezTo>
                    <a:pt x="19051" y="0"/>
                    <a:pt x="18168" y="99"/>
                    <a:pt x="17179" y="342"/>
                  </a:cubicBezTo>
                  <a:cubicBezTo>
                    <a:pt x="12576" y="1443"/>
                    <a:pt x="12242" y="4879"/>
                    <a:pt x="12242" y="4879"/>
                  </a:cubicBezTo>
                  <a:cubicBezTo>
                    <a:pt x="12242" y="4879"/>
                    <a:pt x="11641" y="4763"/>
                    <a:pt x="10770" y="4763"/>
                  </a:cubicBezTo>
                  <a:cubicBezTo>
                    <a:pt x="9207" y="4763"/>
                    <a:pt x="6775" y="5135"/>
                    <a:pt x="5404" y="7214"/>
                  </a:cubicBezTo>
                  <a:cubicBezTo>
                    <a:pt x="3236" y="10449"/>
                    <a:pt x="3903" y="14619"/>
                    <a:pt x="3903" y="14619"/>
                  </a:cubicBezTo>
                  <a:cubicBezTo>
                    <a:pt x="3903" y="14619"/>
                    <a:pt x="1201" y="16520"/>
                    <a:pt x="1334" y="19356"/>
                  </a:cubicBezTo>
                  <a:cubicBezTo>
                    <a:pt x="1368" y="20923"/>
                    <a:pt x="1835" y="22458"/>
                    <a:pt x="2702" y="23792"/>
                  </a:cubicBezTo>
                  <a:cubicBezTo>
                    <a:pt x="2702" y="23792"/>
                    <a:pt x="0" y="28395"/>
                    <a:pt x="1901" y="32131"/>
                  </a:cubicBezTo>
                  <a:cubicBezTo>
                    <a:pt x="2935" y="34333"/>
                    <a:pt x="4837" y="36001"/>
                    <a:pt x="7138" y="36735"/>
                  </a:cubicBezTo>
                  <a:cubicBezTo>
                    <a:pt x="7138" y="36735"/>
                    <a:pt x="7138" y="40771"/>
                    <a:pt x="9040" y="42772"/>
                  </a:cubicBezTo>
                  <a:cubicBezTo>
                    <a:pt x="10691" y="44571"/>
                    <a:pt x="13516" y="44675"/>
                    <a:pt x="14149" y="44675"/>
                  </a:cubicBezTo>
                  <a:cubicBezTo>
                    <a:pt x="14232" y="44675"/>
                    <a:pt x="14277" y="44674"/>
                    <a:pt x="14277" y="44674"/>
                  </a:cubicBezTo>
                  <a:cubicBezTo>
                    <a:pt x="14911" y="46475"/>
                    <a:pt x="16212" y="47976"/>
                    <a:pt x="17913" y="48843"/>
                  </a:cubicBezTo>
                  <a:cubicBezTo>
                    <a:pt x="19003" y="49357"/>
                    <a:pt x="20114" y="49514"/>
                    <a:pt x="21067" y="49514"/>
                  </a:cubicBezTo>
                  <a:cubicBezTo>
                    <a:pt x="22593" y="49514"/>
                    <a:pt x="23717" y="49110"/>
                    <a:pt x="23717" y="49110"/>
                  </a:cubicBezTo>
                  <a:cubicBezTo>
                    <a:pt x="24584" y="50178"/>
                    <a:pt x="25752" y="50978"/>
                    <a:pt x="27086" y="51412"/>
                  </a:cubicBezTo>
                  <a:cubicBezTo>
                    <a:pt x="27809" y="51634"/>
                    <a:pt x="28587" y="51708"/>
                    <a:pt x="29304" y="51708"/>
                  </a:cubicBezTo>
                  <a:cubicBezTo>
                    <a:pt x="30737" y="51708"/>
                    <a:pt x="31923" y="51412"/>
                    <a:pt x="31923" y="51412"/>
                  </a:cubicBezTo>
                  <a:cubicBezTo>
                    <a:pt x="32190" y="52846"/>
                    <a:pt x="33324" y="53980"/>
                    <a:pt x="34758" y="54214"/>
                  </a:cubicBezTo>
                  <a:cubicBezTo>
                    <a:pt x="35125" y="54290"/>
                    <a:pt x="35467" y="54323"/>
                    <a:pt x="35783" y="54323"/>
                  </a:cubicBezTo>
                  <a:cubicBezTo>
                    <a:pt x="37681" y="54323"/>
                    <a:pt x="38661" y="53146"/>
                    <a:pt x="38661" y="53146"/>
                  </a:cubicBezTo>
                  <a:cubicBezTo>
                    <a:pt x="38661" y="53146"/>
                    <a:pt x="39495" y="54914"/>
                    <a:pt x="41363" y="55048"/>
                  </a:cubicBezTo>
                  <a:cubicBezTo>
                    <a:pt x="41448" y="55053"/>
                    <a:pt x="41532" y="55055"/>
                    <a:pt x="41616" y="55055"/>
                  </a:cubicBezTo>
                  <a:cubicBezTo>
                    <a:pt x="42626" y="55055"/>
                    <a:pt x="43593" y="54686"/>
                    <a:pt x="44332" y="53947"/>
                  </a:cubicBezTo>
                  <a:cubicBezTo>
                    <a:pt x="44332" y="53947"/>
                    <a:pt x="45399" y="57316"/>
                    <a:pt x="49869" y="57449"/>
                  </a:cubicBezTo>
                  <a:cubicBezTo>
                    <a:pt x="50019" y="57454"/>
                    <a:pt x="50166" y="57456"/>
                    <a:pt x="50309" y="57456"/>
                  </a:cubicBezTo>
                  <a:cubicBezTo>
                    <a:pt x="54379" y="57456"/>
                    <a:pt x="55406" y="55682"/>
                    <a:pt x="55406" y="55682"/>
                  </a:cubicBezTo>
                  <a:cubicBezTo>
                    <a:pt x="55406" y="55682"/>
                    <a:pt x="56314" y="56320"/>
                    <a:pt x="57538" y="56320"/>
                  </a:cubicBezTo>
                  <a:cubicBezTo>
                    <a:pt x="58191" y="56320"/>
                    <a:pt x="58933" y="56138"/>
                    <a:pt x="59676" y="55581"/>
                  </a:cubicBezTo>
                  <a:cubicBezTo>
                    <a:pt x="60944" y="54581"/>
                    <a:pt x="61611" y="53013"/>
                    <a:pt x="61411" y="51412"/>
                  </a:cubicBezTo>
                  <a:cubicBezTo>
                    <a:pt x="61411" y="51412"/>
                    <a:pt x="64479" y="51278"/>
                    <a:pt x="64513" y="46542"/>
                  </a:cubicBezTo>
                  <a:cubicBezTo>
                    <a:pt x="64579" y="41805"/>
                    <a:pt x="61010" y="41104"/>
                    <a:pt x="61010" y="41104"/>
                  </a:cubicBezTo>
                  <a:cubicBezTo>
                    <a:pt x="61777" y="39970"/>
                    <a:pt x="61978" y="38569"/>
                    <a:pt x="61544" y="37268"/>
                  </a:cubicBezTo>
                  <a:cubicBezTo>
                    <a:pt x="60854" y="35142"/>
                    <a:pt x="59454" y="34959"/>
                    <a:pt x="58993" y="34959"/>
                  </a:cubicBezTo>
                  <a:cubicBezTo>
                    <a:pt x="58897" y="34959"/>
                    <a:pt x="58842" y="34967"/>
                    <a:pt x="58842" y="34967"/>
                  </a:cubicBezTo>
                  <a:cubicBezTo>
                    <a:pt x="58842" y="34967"/>
                    <a:pt x="60176" y="33999"/>
                    <a:pt x="59609" y="31564"/>
                  </a:cubicBezTo>
                  <a:cubicBezTo>
                    <a:pt x="59076" y="29329"/>
                    <a:pt x="57374" y="29029"/>
                    <a:pt x="57374" y="29029"/>
                  </a:cubicBezTo>
                  <a:cubicBezTo>
                    <a:pt x="57374" y="29029"/>
                    <a:pt x="58609" y="26794"/>
                    <a:pt x="56340" y="23792"/>
                  </a:cubicBezTo>
                  <a:cubicBezTo>
                    <a:pt x="54580" y="21471"/>
                    <a:pt x="52801" y="21198"/>
                    <a:pt x="52061" y="21198"/>
                  </a:cubicBezTo>
                  <a:cubicBezTo>
                    <a:pt x="51833" y="21198"/>
                    <a:pt x="51704" y="21224"/>
                    <a:pt x="51704" y="21224"/>
                  </a:cubicBezTo>
                  <a:cubicBezTo>
                    <a:pt x="51637" y="19756"/>
                    <a:pt x="51070" y="18321"/>
                    <a:pt x="50102" y="17187"/>
                  </a:cubicBezTo>
                  <a:cubicBezTo>
                    <a:pt x="48826" y="15703"/>
                    <a:pt x="47001" y="15540"/>
                    <a:pt x="46262" y="15540"/>
                  </a:cubicBezTo>
                  <a:cubicBezTo>
                    <a:pt x="46055" y="15540"/>
                    <a:pt x="45933" y="15553"/>
                    <a:pt x="45933" y="15553"/>
                  </a:cubicBezTo>
                  <a:cubicBezTo>
                    <a:pt x="46000" y="13651"/>
                    <a:pt x="45199" y="11783"/>
                    <a:pt x="43798" y="10483"/>
                  </a:cubicBezTo>
                  <a:cubicBezTo>
                    <a:pt x="41558" y="8365"/>
                    <a:pt x="39317" y="8280"/>
                    <a:pt x="38973" y="8280"/>
                  </a:cubicBezTo>
                  <a:cubicBezTo>
                    <a:pt x="38943" y="8280"/>
                    <a:pt x="38928" y="8281"/>
                    <a:pt x="38928" y="8281"/>
                  </a:cubicBezTo>
                  <a:cubicBezTo>
                    <a:pt x="38995" y="6947"/>
                    <a:pt x="38361" y="5679"/>
                    <a:pt x="37293" y="4912"/>
                  </a:cubicBezTo>
                  <a:cubicBezTo>
                    <a:pt x="36482" y="4292"/>
                    <a:pt x="35506" y="3974"/>
                    <a:pt x="34523" y="3974"/>
                  </a:cubicBezTo>
                  <a:cubicBezTo>
                    <a:pt x="33972" y="3974"/>
                    <a:pt x="33418" y="4074"/>
                    <a:pt x="32890" y="4278"/>
                  </a:cubicBezTo>
                  <a:cubicBezTo>
                    <a:pt x="32890" y="4278"/>
                    <a:pt x="32490" y="1309"/>
                    <a:pt x="29888" y="742"/>
                  </a:cubicBezTo>
                  <a:cubicBezTo>
                    <a:pt x="29371" y="629"/>
                    <a:pt x="28894" y="580"/>
                    <a:pt x="28458" y="580"/>
                  </a:cubicBezTo>
                  <a:cubicBezTo>
                    <a:pt x="26076" y="580"/>
                    <a:pt x="24884" y="2010"/>
                    <a:pt x="24884" y="2010"/>
                  </a:cubicBezTo>
                  <a:cubicBezTo>
                    <a:pt x="24884" y="2010"/>
                    <a:pt x="23366" y="0"/>
                    <a:pt x="19836" y="0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4420178" y="2676252"/>
              <a:ext cx="825655" cy="734588"/>
            </a:xfrm>
            <a:custGeom>
              <a:avLst/>
              <a:gdLst/>
              <a:ahLst/>
              <a:cxnLst/>
              <a:rect l="l" t="t" r="r" b="b"/>
              <a:pathLst>
                <a:path w="64580" h="57457" extrusionOk="0">
                  <a:moveTo>
                    <a:pt x="19836" y="0"/>
                  </a:moveTo>
                  <a:cubicBezTo>
                    <a:pt x="19051" y="0"/>
                    <a:pt x="18168" y="99"/>
                    <a:pt x="17179" y="342"/>
                  </a:cubicBezTo>
                  <a:cubicBezTo>
                    <a:pt x="12576" y="1443"/>
                    <a:pt x="12242" y="4879"/>
                    <a:pt x="12242" y="4879"/>
                  </a:cubicBezTo>
                  <a:cubicBezTo>
                    <a:pt x="12242" y="4879"/>
                    <a:pt x="11641" y="4763"/>
                    <a:pt x="10770" y="4763"/>
                  </a:cubicBezTo>
                  <a:cubicBezTo>
                    <a:pt x="9207" y="4763"/>
                    <a:pt x="6775" y="5135"/>
                    <a:pt x="5404" y="7214"/>
                  </a:cubicBezTo>
                  <a:cubicBezTo>
                    <a:pt x="3236" y="10449"/>
                    <a:pt x="3903" y="14619"/>
                    <a:pt x="3903" y="14619"/>
                  </a:cubicBezTo>
                  <a:cubicBezTo>
                    <a:pt x="3903" y="14619"/>
                    <a:pt x="1201" y="16520"/>
                    <a:pt x="1334" y="19356"/>
                  </a:cubicBezTo>
                  <a:cubicBezTo>
                    <a:pt x="1368" y="20923"/>
                    <a:pt x="1835" y="22458"/>
                    <a:pt x="2702" y="23792"/>
                  </a:cubicBezTo>
                  <a:cubicBezTo>
                    <a:pt x="2702" y="23792"/>
                    <a:pt x="0" y="28395"/>
                    <a:pt x="1901" y="32131"/>
                  </a:cubicBezTo>
                  <a:cubicBezTo>
                    <a:pt x="2935" y="34333"/>
                    <a:pt x="4837" y="36001"/>
                    <a:pt x="7138" y="36735"/>
                  </a:cubicBezTo>
                  <a:cubicBezTo>
                    <a:pt x="7138" y="36735"/>
                    <a:pt x="7138" y="40771"/>
                    <a:pt x="9040" y="42772"/>
                  </a:cubicBezTo>
                  <a:cubicBezTo>
                    <a:pt x="10691" y="44571"/>
                    <a:pt x="13516" y="44675"/>
                    <a:pt x="14149" y="44675"/>
                  </a:cubicBezTo>
                  <a:cubicBezTo>
                    <a:pt x="14232" y="44675"/>
                    <a:pt x="14277" y="44674"/>
                    <a:pt x="14277" y="44674"/>
                  </a:cubicBezTo>
                  <a:cubicBezTo>
                    <a:pt x="14911" y="46475"/>
                    <a:pt x="16212" y="47976"/>
                    <a:pt x="17913" y="48843"/>
                  </a:cubicBezTo>
                  <a:cubicBezTo>
                    <a:pt x="19003" y="49357"/>
                    <a:pt x="20114" y="49514"/>
                    <a:pt x="21067" y="49514"/>
                  </a:cubicBezTo>
                  <a:cubicBezTo>
                    <a:pt x="22593" y="49514"/>
                    <a:pt x="23717" y="49110"/>
                    <a:pt x="23717" y="49110"/>
                  </a:cubicBezTo>
                  <a:cubicBezTo>
                    <a:pt x="24584" y="50178"/>
                    <a:pt x="25752" y="50978"/>
                    <a:pt x="27086" y="51412"/>
                  </a:cubicBezTo>
                  <a:cubicBezTo>
                    <a:pt x="27809" y="51634"/>
                    <a:pt x="28587" y="51708"/>
                    <a:pt x="29304" y="51708"/>
                  </a:cubicBezTo>
                  <a:cubicBezTo>
                    <a:pt x="30737" y="51708"/>
                    <a:pt x="31923" y="51412"/>
                    <a:pt x="31923" y="51412"/>
                  </a:cubicBezTo>
                  <a:cubicBezTo>
                    <a:pt x="32190" y="52846"/>
                    <a:pt x="33324" y="53980"/>
                    <a:pt x="34758" y="54214"/>
                  </a:cubicBezTo>
                  <a:cubicBezTo>
                    <a:pt x="35125" y="54290"/>
                    <a:pt x="35467" y="54323"/>
                    <a:pt x="35783" y="54323"/>
                  </a:cubicBezTo>
                  <a:cubicBezTo>
                    <a:pt x="37681" y="54323"/>
                    <a:pt x="38661" y="53146"/>
                    <a:pt x="38661" y="53146"/>
                  </a:cubicBezTo>
                  <a:cubicBezTo>
                    <a:pt x="38661" y="53146"/>
                    <a:pt x="39495" y="54914"/>
                    <a:pt x="41363" y="55048"/>
                  </a:cubicBezTo>
                  <a:cubicBezTo>
                    <a:pt x="41448" y="55053"/>
                    <a:pt x="41532" y="55055"/>
                    <a:pt x="41616" y="55055"/>
                  </a:cubicBezTo>
                  <a:cubicBezTo>
                    <a:pt x="42626" y="55055"/>
                    <a:pt x="43593" y="54686"/>
                    <a:pt x="44332" y="53947"/>
                  </a:cubicBezTo>
                  <a:cubicBezTo>
                    <a:pt x="44332" y="53947"/>
                    <a:pt x="45399" y="57316"/>
                    <a:pt x="49869" y="57449"/>
                  </a:cubicBezTo>
                  <a:cubicBezTo>
                    <a:pt x="50019" y="57454"/>
                    <a:pt x="50166" y="57456"/>
                    <a:pt x="50309" y="57456"/>
                  </a:cubicBezTo>
                  <a:cubicBezTo>
                    <a:pt x="54379" y="57456"/>
                    <a:pt x="55406" y="55682"/>
                    <a:pt x="55406" y="55682"/>
                  </a:cubicBezTo>
                  <a:cubicBezTo>
                    <a:pt x="55406" y="55682"/>
                    <a:pt x="56314" y="56320"/>
                    <a:pt x="57538" y="56320"/>
                  </a:cubicBezTo>
                  <a:cubicBezTo>
                    <a:pt x="58191" y="56320"/>
                    <a:pt x="58933" y="56138"/>
                    <a:pt x="59676" y="55581"/>
                  </a:cubicBezTo>
                  <a:cubicBezTo>
                    <a:pt x="60944" y="54581"/>
                    <a:pt x="61611" y="53013"/>
                    <a:pt x="61411" y="51412"/>
                  </a:cubicBezTo>
                  <a:cubicBezTo>
                    <a:pt x="61411" y="51412"/>
                    <a:pt x="64479" y="51278"/>
                    <a:pt x="64513" y="46542"/>
                  </a:cubicBezTo>
                  <a:cubicBezTo>
                    <a:pt x="64579" y="41805"/>
                    <a:pt x="61010" y="41104"/>
                    <a:pt x="61010" y="41104"/>
                  </a:cubicBezTo>
                  <a:cubicBezTo>
                    <a:pt x="61777" y="39970"/>
                    <a:pt x="61978" y="38569"/>
                    <a:pt x="61544" y="37268"/>
                  </a:cubicBezTo>
                  <a:cubicBezTo>
                    <a:pt x="60854" y="35142"/>
                    <a:pt x="59454" y="34959"/>
                    <a:pt x="58993" y="34959"/>
                  </a:cubicBezTo>
                  <a:cubicBezTo>
                    <a:pt x="58897" y="34959"/>
                    <a:pt x="58842" y="34967"/>
                    <a:pt x="58842" y="34967"/>
                  </a:cubicBezTo>
                  <a:cubicBezTo>
                    <a:pt x="58842" y="34967"/>
                    <a:pt x="60176" y="33999"/>
                    <a:pt x="59609" y="31564"/>
                  </a:cubicBezTo>
                  <a:cubicBezTo>
                    <a:pt x="59076" y="29329"/>
                    <a:pt x="57374" y="29029"/>
                    <a:pt x="57374" y="29029"/>
                  </a:cubicBezTo>
                  <a:cubicBezTo>
                    <a:pt x="57374" y="29029"/>
                    <a:pt x="58609" y="26794"/>
                    <a:pt x="56340" y="23792"/>
                  </a:cubicBezTo>
                  <a:cubicBezTo>
                    <a:pt x="54580" y="21471"/>
                    <a:pt x="52801" y="21198"/>
                    <a:pt x="52061" y="21198"/>
                  </a:cubicBezTo>
                  <a:cubicBezTo>
                    <a:pt x="51833" y="21198"/>
                    <a:pt x="51704" y="21224"/>
                    <a:pt x="51704" y="21224"/>
                  </a:cubicBezTo>
                  <a:cubicBezTo>
                    <a:pt x="51637" y="19756"/>
                    <a:pt x="51070" y="18321"/>
                    <a:pt x="50102" y="17187"/>
                  </a:cubicBezTo>
                  <a:cubicBezTo>
                    <a:pt x="48826" y="15703"/>
                    <a:pt x="47001" y="15540"/>
                    <a:pt x="46262" y="15540"/>
                  </a:cubicBezTo>
                  <a:cubicBezTo>
                    <a:pt x="46055" y="15540"/>
                    <a:pt x="45933" y="15553"/>
                    <a:pt x="45933" y="15553"/>
                  </a:cubicBezTo>
                  <a:cubicBezTo>
                    <a:pt x="46000" y="13651"/>
                    <a:pt x="45199" y="11783"/>
                    <a:pt x="43798" y="10483"/>
                  </a:cubicBezTo>
                  <a:cubicBezTo>
                    <a:pt x="41558" y="8365"/>
                    <a:pt x="39317" y="8280"/>
                    <a:pt x="38973" y="8280"/>
                  </a:cubicBezTo>
                  <a:cubicBezTo>
                    <a:pt x="38943" y="8280"/>
                    <a:pt x="38928" y="8281"/>
                    <a:pt x="38928" y="8281"/>
                  </a:cubicBezTo>
                  <a:cubicBezTo>
                    <a:pt x="38995" y="6947"/>
                    <a:pt x="38361" y="5679"/>
                    <a:pt x="37293" y="4912"/>
                  </a:cubicBezTo>
                  <a:cubicBezTo>
                    <a:pt x="36482" y="4292"/>
                    <a:pt x="35506" y="3974"/>
                    <a:pt x="34523" y="3974"/>
                  </a:cubicBezTo>
                  <a:cubicBezTo>
                    <a:pt x="33972" y="3974"/>
                    <a:pt x="33418" y="4074"/>
                    <a:pt x="32890" y="4278"/>
                  </a:cubicBezTo>
                  <a:cubicBezTo>
                    <a:pt x="32890" y="4278"/>
                    <a:pt x="32490" y="1309"/>
                    <a:pt x="29888" y="742"/>
                  </a:cubicBezTo>
                  <a:cubicBezTo>
                    <a:pt x="29371" y="629"/>
                    <a:pt x="28894" y="580"/>
                    <a:pt x="28458" y="580"/>
                  </a:cubicBezTo>
                  <a:cubicBezTo>
                    <a:pt x="26076" y="580"/>
                    <a:pt x="24884" y="2010"/>
                    <a:pt x="24884" y="2010"/>
                  </a:cubicBezTo>
                  <a:cubicBezTo>
                    <a:pt x="24884" y="2010"/>
                    <a:pt x="23366" y="0"/>
                    <a:pt x="19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4618486" y="2793529"/>
              <a:ext cx="173160" cy="189870"/>
            </a:xfrm>
            <a:custGeom>
              <a:avLst/>
              <a:gdLst/>
              <a:ahLst/>
              <a:cxnLst/>
              <a:rect l="l" t="t" r="r" b="b"/>
              <a:pathLst>
                <a:path w="13544" h="14851" extrusionOk="0">
                  <a:moveTo>
                    <a:pt x="6805" y="0"/>
                  </a:moveTo>
                  <a:cubicBezTo>
                    <a:pt x="6760" y="0"/>
                    <a:pt x="6716" y="3"/>
                    <a:pt x="6672" y="9"/>
                  </a:cubicBezTo>
                  <a:cubicBezTo>
                    <a:pt x="6438" y="42"/>
                    <a:pt x="6605" y="442"/>
                    <a:pt x="6772" y="442"/>
                  </a:cubicBezTo>
                  <a:cubicBezTo>
                    <a:pt x="7505" y="576"/>
                    <a:pt x="8006" y="1176"/>
                    <a:pt x="8406" y="1777"/>
                  </a:cubicBezTo>
                  <a:cubicBezTo>
                    <a:pt x="8840" y="2377"/>
                    <a:pt x="9207" y="3011"/>
                    <a:pt x="9574" y="3711"/>
                  </a:cubicBezTo>
                  <a:cubicBezTo>
                    <a:pt x="10508" y="5446"/>
                    <a:pt x="11075" y="7414"/>
                    <a:pt x="11175" y="9382"/>
                  </a:cubicBezTo>
                  <a:cubicBezTo>
                    <a:pt x="11241" y="11050"/>
                    <a:pt x="10808" y="12784"/>
                    <a:pt x="9207" y="13585"/>
                  </a:cubicBezTo>
                  <a:cubicBezTo>
                    <a:pt x="8532" y="13934"/>
                    <a:pt x="7787" y="14079"/>
                    <a:pt x="7028" y="14079"/>
                  </a:cubicBezTo>
                  <a:cubicBezTo>
                    <a:pt x="5686" y="14079"/>
                    <a:pt x="4298" y="13627"/>
                    <a:pt x="3169" y="13051"/>
                  </a:cubicBezTo>
                  <a:cubicBezTo>
                    <a:pt x="1668" y="12351"/>
                    <a:pt x="601" y="10950"/>
                    <a:pt x="367" y="9282"/>
                  </a:cubicBezTo>
                  <a:cubicBezTo>
                    <a:pt x="347" y="9160"/>
                    <a:pt x="216" y="9051"/>
                    <a:pt x="116" y="9051"/>
                  </a:cubicBezTo>
                  <a:cubicBezTo>
                    <a:pt x="52" y="9051"/>
                    <a:pt x="0" y="9097"/>
                    <a:pt x="0" y="9215"/>
                  </a:cubicBezTo>
                  <a:cubicBezTo>
                    <a:pt x="0" y="10116"/>
                    <a:pt x="234" y="11016"/>
                    <a:pt x="667" y="11784"/>
                  </a:cubicBezTo>
                  <a:cubicBezTo>
                    <a:pt x="1134" y="12518"/>
                    <a:pt x="1801" y="13118"/>
                    <a:pt x="2569" y="13518"/>
                  </a:cubicBezTo>
                  <a:cubicBezTo>
                    <a:pt x="3937" y="14314"/>
                    <a:pt x="5490" y="14851"/>
                    <a:pt x="7063" y="14851"/>
                  </a:cubicBezTo>
                  <a:cubicBezTo>
                    <a:pt x="7600" y="14851"/>
                    <a:pt x="8139" y="14788"/>
                    <a:pt x="8673" y="14652"/>
                  </a:cubicBezTo>
                  <a:cubicBezTo>
                    <a:pt x="13543" y="13418"/>
                    <a:pt x="12142" y="7014"/>
                    <a:pt x="10408" y="3778"/>
                  </a:cubicBezTo>
                  <a:cubicBezTo>
                    <a:pt x="9941" y="2877"/>
                    <a:pt x="9373" y="2043"/>
                    <a:pt x="8740" y="1276"/>
                  </a:cubicBezTo>
                  <a:cubicBezTo>
                    <a:pt x="8267" y="772"/>
                    <a:pt x="7557" y="0"/>
                    <a:pt x="68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631718" y="2816989"/>
              <a:ext cx="53301" cy="85020"/>
            </a:xfrm>
            <a:custGeom>
              <a:avLst/>
              <a:gdLst/>
              <a:ahLst/>
              <a:cxnLst/>
              <a:rect l="l" t="t" r="r" b="b"/>
              <a:pathLst>
                <a:path w="4169" h="6650" extrusionOk="0">
                  <a:moveTo>
                    <a:pt x="210" y="1"/>
                  </a:moveTo>
                  <a:cubicBezTo>
                    <a:pt x="0" y="1"/>
                    <a:pt x="12" y="352"/>
                    <a:pt x="166" y="475"/>
                  </a:cubicBezTo>
                  <a:cubicBezTo>
                    <a:pt x="733" y="775"/>
                    <a:pt x="1233" y="1109"/>
                    <a:pt x="1734" y="1476"/>
                  </a:cubicBezTo>
                  <a:cubicBezTo>
                    <a:pt x="2167" y="1910"/>
                    <a:pt x="2534" y="2377"/>
                    <a:pt x="2835" y="2910"/>
                  </a:cubicBezTo>
                  <a:cubicBezTo>
                    <a:pt x="3135" y="3411"/>
                    <a:pt x="3302" y="3978"/>
                    <a:pt x="3335" y="4545"/>
                  </a:cubicBezTo>
                  <a:cubicBezTo>
                    <a:pt x="3368" y="4845"/>
                    <a:pt x="3368" y="5179"/>
                    <a:pt x="3302" y="5479"/>
                  </a:cubicBezTo>
                  <a:cubicBezTo>
                    <a:pt x="3268" y="5779"/>
                    <a:pt x="3201" y="6046"/>
                    <a:pt x="3135" y="6346"/>
                  </a:cubicBezTo>
                  <a:cubicBezTo>
                    <a:pt x="3135" y="6454"/>
                    <a:pt x="3244" y="6649"/>
                    <a:pt x="3356" y="6649"/>
                  </a:cubicBezTo>
                  <a:cubicBezTo>
                    <a:pt x="3383" y="6649"/>
                    <a:pt x="3409" y="6638"/>
                    <a:pt x="3435" y="6613"/>
                  </a:cubicBezTo>
                  <a:cubicBezTo>
                    <a:pt x="3935" y="6013"/>
                    <a:pt x="4169" y="5279"/>
                    <a:pt x="4069" y="4511"/>
                  </a:cubicBezTo>
                  <a:cubicBezTo>
                    <a:pt x="4002" y="3844"/>
                    <a:pt x="3769" y="3177"/>
                    <a:pt x="3402" y="2610"/>
                  </a:cubicBezTo>
                  <a:cubicBezTo>
                    <a:pt x="3035" y="2043"/>
                    <a:pt x="2601" y="1509"/>
                    <a:pt x="2067" y="1076"/>
                  </a:cubicBezTo>
                  <a:cubicBezTo>
                    <a:pt x="1567" y="609"/>
                    <a:pt x="933" y="242"/>
                    <a:pt x="266" y="8"/>
                  </a:cubicBezTo>
                  <a:cubicBezTo>
                    <a:pt x="246" y="3"/>
                    <a:pt x="227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547682" y="2743527"/>
              <a:ext cx="170181" cy="149930"/>
            </a:xfrm>
            <a:custGeom>
              <a:avLst/>
              <a:gdLst/>
              <a:ahLst/>
              <a:cxnLst/>
              <a:rect l="l" t="t" r="r" b="b"/>
              <a:pathLst>
                <a:path w="13311" h="11727" extrusionOk="0">
                  <a:moveTo>
                    <a:pt x="9623" y="0"/>
                  </a:moveTo>
                  <a:cubicBezTo>
                    <a:pt x="9241" y="0"/>
                    <a:pt x="8857" y="17"/>
                    <a:pt x="8474" y="50"/>
                  </a:cubicBezTo>
                  <a:cubicBezTo>
                    <a:pt x="7039" y="150"/>
                    <a:pt x="5638" y="651"/>
                    <a:pt x="4437" y="1451"/>
                  </a:cubicBezTo>
                  <a:cubicBezTo>
                    <a:pt x="2336" y="2852"/>
                    <a:pt x="735" y="4954"/>
                    <a:pt x="334" y="7489"/>
                  </a:cubicBezTo>
                  <a:cubicBezTo>
                    <a:pt x="101" y="8923"/>
                    <a:pt x="1" y="10658"/>
                    <a:pt x="1235" y="11658"/>
                  </a:cubicBezTo>
                  <a:cubicBezTo>
                    <a:pt x="1281" y="11704"/>
                    <a:pt x="1342" y="11726"/>
                    <a:pt x="1401" y="11726"/>
                  </a:cubicBezTo>
                  <a:cubicBezTo>
                    <a:pt x="1512" y="11726"/>
                    <a:pt x="1612" y="11645"/>
                    <a:pt x="1569" y="11492"/>
                  </a:cubicBezTo>
                  <a:cubicBezTo>
                    <a:pt x="1235" y="10691"/>
                    <a:pt x="1068" y="9857"/>
                    <a:pt x="1068" y="8990"/>
                  </a:cubicBezTo>
                  <a:cubicBezTo>
                    <a:pt x="1135" y="8256"/>
                    <a:pt x="1235" y="7522"/>
                    <a:pt x="1402" y="6822"/>
                  </a:cubicBezTo>
                  <a:cubicBezTo>
                    <a:pt x="1835" y="5387"/>
                    <a:pt x="2636" y="4086"/>
                    <a:pt x="3770" y="3086"/>
                  </a:cubicBezTo>
                  <a:cubicBezTo>
                    <a:pt x="4938" y="1952"/>
                    <a:pt x="6405" y="1151"/>
                    <a:pt x="8007" y="851"/>
                  </a:cubicBezTo>
                  <a:cubicBezTo>
                    <a:pt x="8512" y="770"/>
                    <a:pt x="9029" y="726"/>
                    <a:pt x="9543" y="726"/>
                  </a:cubicBezTo>
                  <a:cubicBezTo>
                    <a:pt x="9879" y="726"/>
                    <a:pt x="10213" y="745"/>
                    <a:pt x="10542" y="784"/>
                  </a:cubicBezTo>
                  <a:cubicBezTo>
                    <a:pt x="11192" y="859"/>
                    <a:pt x="11824" y="897"/>
                    <a:pt x="12465" y="897"/>
                  </a:cubicBezTo>
                  <a:cubicBezTo>
                    <a:pt x="12679" y="897"/>
                    <a:pt x="12893" y="892"/>
                    <a:pt x="13110" y="884"/>
                  </a:cubicBezTo>
                  <a:cubicBezTo>
                    <a:pt x="13310" y="884"/>
                    <a:pt x="13177" y="517"/>
                    <a:pt x="13010" y="450"/>
                  </a:cubicBezTo>
                  <a:cubicBezTo>
                    <a:pt x="11909" y="150"/>
                    <a:pt x="10771" y="0"/>
                    <a:pt x="96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451731" y="2903659"/>
              <a:ext cx="153548" cy="103904"/>
            </a:xfrm>
            <a:custGeom>
              <a:avLst/>
              <a:gdLst/>
              <a:ahLst/>
              <a:cxnLst/>
              <a:rect l="l" t="t" r="r" b="b"/>
              <a:pathLst>
                <a:path w="12010" h="8127" extrusionOk="0">
                  <a:moveTo>
                    <a:pt x="4978" y="0"/>
                  </a:moveTo>
                  <a:cubicBezTo>
                    <a:pt x="4954" y="0"/>
                    <a:pt x="4929" y="0"/>
                    <a:pt x="4904" y="1"/>
                  </a:cubicBezTo>
                  <a:cubicBezTo>
                    <a:pt x="2969" y="67"/>
                    <a:pt x="0" y="1135"/>
                    <a:pt x="301" y="3537"/>
                  </a:cubicBezTo>
                  <a:cubicBezTo>
                    <a:pt x="467" y="4737"/>
                    <a:pt x="1135" y="5805"/>
                    <a:pt x="2169" y="6505"/>
                  </a:cubicBezTo>
                  <a:cubicBezTo>
                    <a:pt x="2423" y="6669"/>
                    <a:pt x="2706" y="6753"/>
                    <a:pt x="2993" y="6753"/>
                  </a:cubicBezTo>
                  <a:cubicBezTo>
                    <a:pt x="3233" y="6753"/>
                    <a:pt x="3475" y="6694"/>
                    <a:pt x="3703" y="6572"/>
                  </a:cubicBezTo>
                  <a:cubicBezTo>
                    <a:pt x="4270" y="6272"/>
                    <a:pt x="4337" y="5538"/>
                    <a:pt x="4504" y="4971"/>
                  </a:cubicBezTo>
                  <a:cubicBezTo>
                    <a:pt x="4531" y="4890"/>
                    <a:pt x="4448" y="4744"/>
                    <a:pt x="4363" y="4744"/>
                  </a:cubicBezTo>
                  <a:cubicBezTo>
                    <a:pt x="4343" y="4744"/>
                    <a:pt x="4323" y="4752"/>
                    <a:pt x="4304" y="4771"/>
                  </a:cubicBezTo>
                  <a:cubicBezTo>
                    <a:pt x="3927" y="5175"/>
                    <a:pt x="3550" y="6079"/>
                    <a:pt x="2962" y="6079"/>
                  </a:cubicBezTo>
                  <a:cubicBezTo>
                    <a:pt x="2822" y="6079"/>
                    <a:pt x="2669" y="6027"/>
                    <a:pt x="2502" y="5905"/>
                  </a:cubicBezTo>
                  <a:cubicBezTo>
                    <a:pt x="1802" y="5371"/>
                    <a:pt x="1301" y="4604"/>
                    <a:pt x="1101" y="3737"/>
                  </a:cubicBezTo>
                  <a:cubicBezTo>
                    <a:pt x="768" y="1869"/>
                    <a:pt x="2903" y="968"/>
                    <a:pt x="4404" y="768"/>
                  </a:cubicBezTo>
                  <a:cubicBezTo>
                    <a:pt x="4631" y="734"/>
                    <a:pt x="4857" y="718"/>
                    <a:pt x="5080" y="718"/>
                  </a:cubicBezTo>
                  <a:cubicBezTo>
                    <a:pt x="6856" y="718"/>
                    <a:pt x="8489" y="1733"/>
                    <a:pt x="9674" y="3036"/>
                  </a:cubicBezTo>
                  <a:cubicBezTo>
                    <a:pt x="10541" y="4004"/>
                    <a:pt x="11675" y="6005"/>
                    <a:pt x="10274" y="7006"/>
                  </a:cubicBezTo>
                  <a:cubicBezTo>
                    <a:pt x="9885" y="7284"/>
                    <a:pt x="9427" y="7423"/>
                    <a:pt x="8956" y="7423"/>
                  </a:cubicBezTo>
                  <a:cubicBezTo>
                    <a:pt x="8862" y="7423"/>
                    <a:pt x="8768" y="7417"/>
                    <a:pt x="8673" y="7406"/>
                  </a:cubicBezTo>
                  <a:cubicBezTo>
                    <a:pt x="8006" y="7273"/>
                    <a:pt x="7973" y="6772"/>
                    <a:pt x="7839" y="6205"/>
                  </a:cubicBezTo>
                  <a:cubicBezTo>
                    <a:pt x="7800" y="6046"/>
                    <a:pt x="7605" y="5934"/>
                    <a:pt x="7433" y="5934"/>
                  </a:cubicBezTo>
                  <a:cubicBezTo>
                    <a:pt x="7317" y="5934"/>
                    <a:pt x="7212" y="5984"/>
                    <a:pt x="7172" y="6105"/>
                  </a:cubicBezTo>
                  <a:cubicBezTo>
                    <a:pt x="6972" y="6806"/>
                    <a:pt x="7306" y="7573"/>
                    <a:pt x="7973" y="7873"/>
                  </a:cubicBezTo>
                  <a:cubicBezTo>
                    <a:pt x="8348" y="8042"/>
                    <a:pt x="8744" y="8126"/>
                    <a:pt x="9144" y="8126"/>
                  </a:cubicBezTo>
                  <a:cubicBezTo>
                    <a:pt x="9455" y="8126"/>
                    <a:pt x="9768" y="8075"/>
                    <a:pt x="10074" y="7973"/>
                  </a:cubicBezTo>
                  <a:cubicBezTo>
                    <a:pt x="10775" y="7773"/>
                    <a:pt x="11342" y="7273"/>
                    <a:pt x="11642" y="6605"/>
                  </a:cubicBezTo>
                  <a:cubicBezTo>
                    <a:pt x="12009" y="5638"/>
                    <a:pt x="11575" y="4471"/>
                    <a:pt x="11042" y="3637"/>
                  </a:cubicBezTo>
                  <a:cubicBezTo>
                    <a:pt x="9787" y="1622"/>
                    <a:pt x="7420" y="0"/>
                    <a:pt x="49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545125" y="2996580"/>
              <a:ext cx="300256" cy="332538"/>
            </a:xfrm>
            <a:custGeom>
              <a:avLst/>
              <a:gdLst/>
              <a:ahLst/>
              <a:cxnLst/>
              <a:rect l="l" t="t" r="r" b="b"/>
              <a:pathLst>
                <a:path w="23485" h="26010" extrusionOk="0">
                  <a:moveTo>
                    <a:pt x="984" y="1"/>
                  </a:moveTo>
                  <a:cubicBezTo>
                    <a:pt x="944" y="1"/>
                    <a:pt x="904" y="12"/>
                    <a:pt x="868" y="38"/>
                  </a:cubicBezTo>
                  <a:cubicBezTo>
                    <a:pt x="1" y="605"/>
                    <a:pt x="34" y="1973"/>
                    <a:pt x="34" y="2907"/>
                  </a:cubicBezTo>
                  <a:cubicBezTo>
                    <a:pt x="34" y="4341"/>
                    <a:pt x="368" y="5775"/>
                    <a:pt x="1068" y="7043"/>
                  </a:cubicBezTo>
                  <a:cubicBezTo>
                    <a:pt x="2469" y="9478"/>
                    <a:pt x="4604" y="11413"/>
                    <a:pt x="7172" y="12614"/>
                  </a:cubicBezTo>
                  <a:cubicBezTo>
                    <a:pt x="11476" y="14715"/>
                    <a:pt x="17013" y="14749"/>
                    <a:pt x="20515" y="18384"/>
                  </a:cubicBezTo>
                  <a:cubicBezTo>
                    <a:pt x="21449" y="19285"/>
                    <a:pt x="22083" y="20486"/>
                    <a:pt x="22383" y="21754"/>
                  </a:cubicBezTo>
                  <a:cubicBezTo>
                    <a:pt x="22517" y="22454"/>
                    <a:pt x="22517" y="23188"/>
                    <a:pt x="22383" y="23888"/>
                  </a:cubicBezTo>
                  <a:cubicBezTo>
                    <a:pt x="22217" y="24556"/>
                    <a:pt x="21816" y="25023"/>
                    <a:pt x="21583" y="25623"/>
                  </a:cubicBezTo>
                  <a:cubicBezTo>
                    <a:pt x="21525" y="25767"/>
                    <a:pt x="21691" y="26010"/>
                    <a:pt x="21866" y="26010"/>
                  </a:cubicBezTo>
                  <a:cubicBezTo>
                    <a:pt x="21894" y="26010"/>
                    <a:pt x="21922" y="26004"/>
                    <a:pt x="21950" y="25990"/>
                  </a:cubicBezTo>
                  <a:cubicBezTo>
                    <a:pt x="22950" y="25523"/>
                    <a:pt x="23317" y="24122"/>
                    <a:pt x="23384" y="23088"/>
                  </a:cubicBezTo>
                  <a:cubicBezTo>
                    <a:pt x="23484" y="21920"/>
                    <a:pt x="23217" y="20753"/>
                    <a:pt x="22684" y="19685"/>
                  </a:cubicBezTo>
                  <a:cubicBezTo>
                    <a:pt x="21616" y="17617"/>
                    <a:pt x="19615" y="16183"/>
                    <a:pt x="17547" y="15249"/>
                  </a:cubicBezTo>
                  <a:cubicBezTo>
                    <a:pt x="17213" y="15082"/>
                    <a:pt x="16846" y="14915"/>
                    <a:pt x="16512" y="14782"/>
                  </a:cubicBezTo>
                  <a:cubicBezTo>
                    <a:pt x="16913" y="14415"/>
                    <a:pt x="17246" y="14015"/>
                    <a:pt x="17547" y="13548"/>
                  </a:cubicBezTo>
                  <a:cubicBezTo>
                    <a:pt x="18147" y="12614"/>
                    <a:pt x="18614" y="11613"/>
                    <a:pt x="18914" y="10579"/>
                  </a:cubicBezTo>
                  <a:cubicBezTo>
                    <a:pt x="19248" y="9545"/>
                    <a:pt x="19114" y="8411"/>
                    <a:pt x="18547" y="7510"/>
                  </a:cubicBezTo>
                  <a:cubicBezTo>
                    <a:pt x="18247" y="7076"/>
                    <a:pt x="17847" y="6709"/>
                    <a:pt x="17380" y="6443"/>
                  </a:cubicBezTo>
                  <a:cubicBezTo>
                    <a:pt x="17007" y="6269"/>
                    <a:pt x="16468" y="6058"/>
                    <a:pt x="16011" y="6058"/>
                  </a:cubicBezTo>
                  <a:cubicBezTo>
                    <a:pt x="15854" y="6058"/>
                    <a:pt x="15706" y="6083"/>
                    <a:pt x="15578" y="6142"/>
                  </a:cubicBezTo>
                  <a:cubicBezTo>
                    <a:pt x="15378" y="6242"/>
                    <a:pt x="15612" y="6576"/>
                    <a:pt x="15745" y="6609"/>
                  </a:cubicBezTo>
                  <a:cubicBezTo>
                    <a:pt x="16279" y="6709"/>
                    <a:pt x="16746" y="6743"/>
                    <a:pt x="17213" y="7076"/>
                  </a:cubicBezTo>
                  <a:cubicBezTo>
                    <a:pt x="17613" y="7343"/>
                    <a:pt x="17913" y="7777"/>
                    <a:pt x="18080" y="8244"/>
                  </a:cubicBezTo>
                  <a:cubicBezTo>
                    <a:pt x="18314" y="9044"/>
                    <a:pt x="18280" y="9878"/>
                    <a:pt x="17980" y="10646"/>
                  </a:cubicBezTo>
                  <a:cubicBezTo>
                    <a:pt x="17680" y="11513"/>
                    <a:pt x="17280" y="12313"/>
                    <a:pt x="16779" y="13081"/>
                  </a:cubicBezTo>
                  <a:cubicBezTo>
                    <a:pt x="16546" y="13448"/>
                    <a:pt x="16279" y="13781"/>
                    <a:pt x="15945" y="14081"/>
                  </a:cubicBezTo>
                  <a:cubicBezTo>
                    <a:pt x="15812" y="14215"/>
                    <a:pt x="15645" y="14315"/>
                    <a:pt x="15445" y="14415"/>
                  </a:cubicBezTo>
                  <a:cubicBezTo>
                    <a:pt x="13677" y="13781"/>
                    <a:pt x="11842" y="13314"/>
                    <a:pt x="10041" y="12747"/>
                  </a:cubicBezTo>
                  <a:cubicBezTo>
                    <a:pt x="7439" y="11913"/>
                    <a:pt x="5038" y="10612"/>
                    <a:pt x="3203" y="8577"/>
                  </a:cubicBezTo>
                  <a:cubicBezTo>
                    <a:pt x="2069" y="7377"/>
                    <a:pt x="1268" y="5876"/>
                    <a:pt x="935" y="4274"/>
                  </a:cubicBezTo>
                  <a:cubicBezTo>
                    <a:pt x="801" y="3607"/>
                    <a:pt x="768" y="2907"/>
                    <a:pt x="801" y="2240"/>
                  </a:cubicBezTo>
                  <a:cubicBezTo>
                    <a:pt x="835" y="1672"/>
                    <a:pt x="868" y="939"/>
                    <a:pt x="1268" y="505"/>
                  </a:cubicBezTo>
                  <a:cubicBezTo>
                    <a:pt x="1437" y="336"/>
                    <a:pt x="1202" y="1"/>
                    <a:pt x="9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597314" y="3192894"/>
              <a:ext cx="190484" cy="91873"/>
            </a:xfrm>
            <a:custGeom>
              <a:avLst/>
              <a:gdLst/>
              <a:ahLst/>
              <a:cxnLst/>
              <a:rect l="l" t="t" r="r" b="b"/>
              <a:pathLst>
                <a:path w="14899" h="7186" extrusionOk="0">
                  <a:moveTo>
                    <a:pt x="248" y="0"/>
                  </a:moveTo>
                  <a:cubicBezTo>
                    <a:pt x="101" y="0"/>
                    <a:pt x="1" y="158"/>
                    <a:pt x="55" y="294"/>
                  </a:cubicBezTo>
                  <a:cubicBezTo>
                    <a:pt x="355" y="895"/>
                    <a:pt x="1056" y="1328"/>
                    <a:pt x="1589" y="1628"/>
                  </a:cubicBezTo>
                  <a:cubicBezTo>
                    <a:pt x="2123" y="1962"/>
                    <a:pt x="2690" y="2262"/>
                    <a:pt x="3291" y="2462"/>
                  </a:cubicBezTo>
                  <a:cubicBezTo>
                    <a:pt x="4525" y="2929"/>
                    <a:pt x="5792" y="3330"/>
                    <a:pt x="7093" y="3597"/>
                  </a:cubicBezTo>
                  <a:cubicBezTo>
                    <a:pt x="8661" y="3963"/>
                    <a:pt x="10362" y="4130"/>
                    <a:pt x="11863" y="4697"/>
                  </a:cubicBezTo>
                  <a:cubicBezTo>
                    <a:pt x="12297" y="4864"/>
                    <a:pt x="12731" y="5098"/>
                    <a:pt x="13131" y="5398"/>
                  </a:cubicBezTo>
                  <a:cubicBezTo>
                    <a:pt x="13598" y="5765"/>
                    <a:pt x="14298" y="6298"/>
                    <a:pt x="14365" y="6932"/>
                  </a:cubicBezTo>
                  <a:cubicBezTo>
                    <a:pt x="14365" y="7059"/>
                    <a:pt x="14512" y="7185"/>
                    <a:pt x="14628" y="7185"/>
                  </a:cubicBezTo>
                  <a:cubicBezTo>
                    <a:pt x="14696" y="7185"/>
                    <a:pt x="14753" y="7143"/>
                    <a:pt x="14765" y="7032"/>
                  </a:cubicBezTo>
                  <a:cubicBezTo>
                    <a:pt x="14899" y="5965"/>
                    <a:pt x="13965" y="5164"/>
                    <a:pt x="13164" y="4597"/>
                  </a:cubicBezTo>
                  <a:cubicBezTo>
                    <a:pt x="11997" y="3730"/>
                    <a:pt x="10529" y="3530"/>
                    <a:pt x="9161" y="3196"/>
                  </a:cubicBezTo>
                  <a:cubicBezTo>
                    <a:pt x="7760" y="2896"/>
                    <a:pt x="6359" y="2596"/>
                    <a:pt x="4992" y="2196"/>
                  </a:cubicBezTo>
                  <a:cubicBezTo>
                    <a:pt x="4325" y="1995"/>
                    <a:pt x="3658" y="1729"/>
                    <a:pt x="3024" y="1462"/>
                  </a:cubicBezTo>
                  <a:cubicBezTo>
                    <a:pt x="2056" y="1028"/>
                    <a:pt x="1256" y="428"/>
                    <a:pt x="355" y="27"/>
                  </a:cubicBezTo>
                  <a:cubicBezTo>
                    <a:pt x="318" y="9"/>
                    <a:pt x="282" y="0"/>
                    <a:pt x="2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475191" y="2981737"/>
              <a:ext cx="53748" cy="156501"/>
            </a:xfrm>
            <a:custGeom>
              <a:avLst/>
              <a:gdLst/>
              <a:ahLst/>
              <a:cxnLst/>
              <a:rect l="l" t="t" r="r" b="b"/>
              <a:pathLst>
                <a:path w="4204" h="12241" extrusionOk="0">
                  <a:moveTo>
                    <a:pt x="897" y="1"/>
                  </a:moveTo>
                  <a:cubicBezTo>
                    <a:pt x="859" y="1"/>
                    <a:pt x="824" y="19"/>
                    <a:pt x="801" y="65"/>
                  </a:cubicBezTo>
                  <a:cubicBezTo>
                    <a:pt x="667" y="365"/>
                    <a:pt x="567" y="732"/>
                    <a:pt x="567" y="1066"/>
                  </a:cubicBezTo>
                  <a:cubicBezTo>
                    <a:pt x="500" y="1399"/>
                    <a:pt x="434" y="1699"/>
                    <a:pt x="400" y="2000"/>
                  </a:cubicBezTo>
                  <a:cubicBezTo>
                    <a:pt x="234" y="2633"/>
                    <a:pt x="134" y="3234"/>
                    <a:pt x="100" y="3868"/>
                  </a:cubicBezTo>
                  <a:cubicBezTo>
                    <a:pt x="0" y="5002"/>
                    <a:pt x="334" y="6136"/>
                    <a:pt x="1034" y="7037"/>
                  </a:cubicBezTo>
                  <a:cubicBezTo>
                    <a:pt x="1568" y="7737"/>
                    <a:pt x="2202" y="8304"/>
                    <a:pt x="2735" y="9005"/>
                  </a:cubicBezTo>
                  <a:cubicBezTo>
                    <a:pt x="2969" y="9305"/>
                    <a:pt x="3169" y="9672"/>
                    <a:pt x="3269" y="10072"/>
                  </a:cubicBezTo>
                  <a:cubicBezTo>
                    <a:pt x="3403" y="10706"/>
                    <a:pt x="3202" y="11306"/>
                    <a:pt x="3036" y="11940"/>
                  </a:cubicBezTo>
                  <a:cubicBezTo>
                    <a:pt x="3036" y="12022"/>
                    <a:pt x="3103" y="12240"/>
                    <a:pt x="3202" y="12240"/>
                  </a:cubicBezTo>
                  <a:cubicBezTo>
                    <a:pt x="3223" y="12240"/>
                    <a:pt x="3246" y="12230"/>
                    <a:pt x="3269" y="12207"/>
                  </a:cubicBezTo>
                  <a:cubicBezTo>
                    <a:pt x="4003" y="11540"/>
                    <a:pt x="4203" y="10472"/>
                    <a:pt x="3803" y="9572"/>
                  </a:cubicBezTo>
                  <a:cubicBezTo>
                    <a:pt x="3369" y="8771"/>
                    <a:pt x="2835" y="8071"/>
                    <a:pt x="2202" y="7470"/>
                  </a:cubicBezTo>
                  <a:cubicBezTo>
                    <a:pt x="1368" y="6570"/>
                    <a:pt x="734" y="5602"/>
                    <a:pt x="767" y="4301"/>
                  </a:cubicBezTo>
                  <a:cubicBezTo>
                    <a:pt x="767" y="3634"/>
                    <a:pt x="867" y="2934"/>
                    <a:pt x="1001" y="2300"/>
                  </a:cubicBezTo>
                  <a:cubicBezTo>
                    <a:pt x="1134" y="1599"/>
                    <a:pt x="1368" y="799"/>
                    <a:pt x="1101" y="132"/>
                  </a:cubicBezTo>
                  <a:cubicBezTo>
                    <a:pt x="1057" y="66"/>
                    <a:pt x="971" y="1"/>
                    <a:pt x="8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4786314" y="2997475"/>
              <a:ext cx="361726" cy="328996"/>
            </a:xfrm>
            <a:custGeom>
              <a:avLst/>
              <a:gdLst/>
              <a:ahLst/>
              <a:cxnLst/>
              <a:rect l="l" t="t" r="r" b="b"/>
              <a:pathLst>
                <a:path w="28293" h="25733" extrusionOk="0">
                  <a:moveTo>
                    <a:pt x="146" y="1"/>
                  </a:moveTo>
                  <a:cubicBezTo>
                    <a:pt x="65" y="1"/>
                    <a:pt x="0" y="61"/>
                    <a:pt x="16" y="201"/>
                  </a:cubicBezTo>
                  <a:cubicBezTo>
                    <a:pt x="116" y="1302"/>
                    <a:pt x="916" y="2103"/>
                    <a:pt x="1750" y="2770"/>
                  </a:cubicBezTo>
                  <a:cubicBezTo>
                    <a:pt x="2651" y="3471"/>
                    <a:pt x="3685" y="3971"/>
                    <a:pt x="4819" y="4238"/>
                  </a:cubicBezTo>
                  <a:cubicBezTo>
                    <a:pt x="7721" y="4938"/>
                    <a:pt x="10824" y="4838"/>
                    <a:pt x="13425" y="6539"/>
                  </a:cubicBezTo>
                  <a:cubicBezTo>
                    <a:pt x="15694" y="7974"/>
                    <a:pt x="17261" y="10275"/>
                    <a:pt x="17728" y="12877"/>
                  </a:cubicBezTo>
                  <a:cubicBezTo>
                    <a:pt x="18129" y="15079"/>
                    <a:pt x="18296" y="17814"/>
                    <a:pt x="16561" y="19515"/>
                  </a:cubicBezTo>
                  <a:cubicBezTo>
                    <a:pt x="15327" y="20649"/>
                    <a:pt x="13959" y="21617"/>
                    <a:pt x="12458" y="22417"/>
                  </a:cubicBezTo>
                  <a:cubicBezTo>
                    <a:pt x="12124" y="22584"/>
                    <a:pt x="11724" y="22818"/>
                    <a:pt x="11357" y="23051"/>
                  </a:cubicBezTo>
                  <a:cubicBezTo>
                    <a:pt x="11557" y="22384"/>
                    <a:pt x="11691" y="21717"/>
                    <a:pt x="11758" y="21050"/>
                  </a:cubicBezTo>
                  <a:cubicBezTo>
                    <a:pt x="11924" y="19649"/>
                    <a:pt x="11824" y="18248"/>
                    <a:pt x="11424" y="16880"/>
                  </a:cubicBezTo>
                  <a:cubicBezTo>
                    <a:pt x="11024" y="15613"/>
                    <a:pt x="10323" y="14478"/>
                    <a:pt x="9456" y="13478"/>
                  </a:cubicBezTo>
                  <a:cubicBezTo>
                    <a:pt x="8388" y="12310"/>
                    <a:pt x="7088" y="11510"/>
                    <a:pt x="5820" y="10609"/>
                  </a:cubicBezTo>
                  <a:cubicBezTo>
                    <a:pt x="5086" y="10075"/>
                    <a:pt x="4419" y="9408"/>
                    <a:pt x="3852" y="8674"/>
                  </a:cubicBezTo>
                  <a:cubicBezTo>
                    <a:pt x="3218" y="7840"/>
                    <a:pt x="2718" y="6873"/>
                    <a:pt x="2151" y="6006"/>
                  </a:cubicBezTo>
                  <a:cubicBezTo>
                    <a:pt x="2123" y="5950"/>
                    <a:pt x="2092" y="5928"/>
                    <a:pt x="2064" y="5928"/>
                  </a:cubicBezTo>
                  <a:cubicBezTo>
                    <a:pt x="1992" y="5928"/>
                    <a:pt x="1936" y="6076"/>
                    <a:pt x="1984" y="6172"/>
                  </a:cubicBezTo>
                  <a:cubicBezTo>
                    <a:pt x="2618" y="7573"/>
                    <a:pt x="3218" y="9008"/>
                    <a:pt x="4286" y="10142"/>
                  </a:cubicBezTo>
                  <a:cubicBezTo>
                    <a:pt x="5353" y="11309"/>
                    <a:pt x="6721" y="12043"/>
                    <a:pt x="7855" y="13077"/>
                  </a:cubicBezTo>
                  <a:cubicBezTo>
                    <a:pt x="9823" y="14845"/>
                    <a:pt x="10957" y="17380"/>
                    <a:pt x="10957" y="20016"/>
                  </a:cubicBezTo>
                  <a:cubicBezTo>
                    <a:pt x="10990" y="20850"/>
                    <a:pt x="10890" y="21717"/>
                    <a:pt x="10657" y="22517"/>
                  </a:cubicBezTo>
                  <a:cubicBezTo>
                    <a:pt x="10523" y="23085"/>
                    <a:pt x="10290" y="23585"/>
                    <a:pt x="10123" y="24152"/>
                  </a:cubicBezTo>
                  <a:cubicBezTo>
                    <a:pt x="9823" y="24486"/>
                    <a:pt x="9623" y="24919"/>
                    <a:pt x="9556" y="25353"/>
                  </a:cubicBezTo>
                  <a:cubicBezTo>
                    <a:pt x="9531" y="25505"/>
                    <a:pt x="9735" y="25733"/>
                    <a:pt x="9909" y="25733"/>
                  </a:cubicBezTo>
                  <a:cubicBezTo>
                    <a:pt x="9964" y="25733"/>
                    <a:pt x="10016" y="25710"/>
                    <a:pt x="10056" y="25653"/>
                  </a:cubicBezTo>
                  <a:cubicBezTo>
                    <a:pt x="10490" y="25086"/>
                    <a:pt x="10957" y="24586"/>
                    <a:pt x="11524" y="24119"/>
                  </a:cubicBezTo>
                  <a:cubicBezTo>
                    <a:pt x="12024" y="23718"/>
                    <a:pt x="12591" y="23385"/>
                    <a:pt x="13192" y="23085"/>
                  </a:cubicBezTo>
                  <a:cubicBezTo>
                    <a:pt x="14526" y="22384"/>
                    <a:pt x="15794" y="21517"/>
                    <a:pt x="16928" y="20516"/>
                  </a:cubicBezTo>
                  <a:cubicBezTo>
                    <a:pt x="17862" y="19749"/>
                    <a:pt x="18529" y="18715"/>
                    <a:pt x="18829" y="17514"/>
                  </a:cubicBezTo>
                  <a:cubicBezTo>
                    <a:pt x="19063" y="16346"/>
                    <a:pt x="19129" y="15112"/>
                    <a:pt x="18963" y="13911"/>
                  </a:cubicBezTo>
                  <a:cubicBezTo>
                    <a:pt x="18863" y="12710"/>
                    <a:pt x="18596" y="11510"/>
                    <a:pt x="18129" y="10409"/>
                  </a:cubicBezTo>
                  <a:cubicBezTo>
                    <a:pt x="17862" y="9842"/>
                    <a:pt x="17562" y="9308"/>
                    <a:pt x="17195" y="8808"/>
                  </a:cubicBezTo>
                  <a:cubicBezTo>
                    <a:pt x="17261" y="8574"/>
                    <a:pt x="17362" y="8374"/>
                    <a:pt x="17462" y="8141"/>
                  </a:cubicBezTo>
                  <a:cubicBezTo>
                    <a:pt x="17728" y="7740"/>
                    <a:pt x="18029" y="7373"/>
                    <a:pt x="18429" y="7073"/>
                  </a:cubicBezTo>
                  <a:cubicBezTo>
                    <a:pt x="18997" y="6592"/>
                    <a:pt x="19679" y="6455"/>
                    <a:pt x="20383" y="6455"/>
                  </a:cubicBezTo>
                  <a:cubicBezTo>
                    <a:pt x="20753" y="6455"/>
                    <a:pt x="21129" y="6493"/>
                    <a:pt x="21498" y="6539"/>
                  </a:cubicBezTo>
                  <a:cubicBezTo>
                    <a:pt x="22191" y="6636"/>
                    <a:pt x="22896" y="6732"/>
                    <a:pt x="23598" y="6732"/>
                  </a:cubicBezTo>
                  <a:cubicBezTo>
                    <a:pt x="24113" y="6732"/>
                    <a:pt x="24626" y="6680"/>
                    <a:pt x="25134" y="6539"/>
                  </a:cubicBezTo>
                  <a:cubicBezTo>
                    <a:pt x="25734" y="6406"/>
                    <a:pt x="26301" y="6172"/>
                    <a:pt x="26835" y="5839"/>
                  </a:cubicBezTo>
                  <a:cubicBezTo>
                    <a:pt x="27369" y="5605"/>
                    <a:pt x="27802" y="5272"/>
                    <a:pt x="28203" y="4872"/>
                  </a:cubicBezTo>
                  <a:cubicBezTo>
                    <a:pt x="28293" y="4721"/>
                    <a:pt x="28139" y="4462"/>
                    <a:pt x="27961" y="4462"/>
                  </a:cubicBezTo>
                  <a:cubicBezTo>
                    <a:pt x="27941" y="4462"/>
                    <a:pt x="27922" y="4465"/>
                    <a:pt x="27902" y="4471"/>
                  </a:cubicBezTo>
                  <a:cubicBezTo>
                    <a:pt x="27269" y="4671"/>
                    <a:pt x="26668" y="4938"/>
                    <a:pt x="26101" y="5305"/>
                  </a:cubicBezTo>
                  <a:cubicBezTo>
                    <a:pt x="25467" y="5605"/>
                    <a:pt x="24767" y="5806"/>
                    <a:pt x="24033" y="5872"/>
                  </a:cubicBezTo>
                  <a:cubicBezTo>
                    <a:pt x="23898" y="5883"/>
                    <a:pt x="23765" y="5887"/>
                    <a:pt x="23631" y="5887"/>
                  </a:cubicBezTo>
                  <a:cubicBezTo>
                    <a:pt x="22476" y="5887"/>
                    <a:pt x="21363" y="5539"/>
                    <a:pt x="20197" y="5539"/>
                  </a:cubicBezTo>
                  <a:cubicBezTo>
                    <a:pt x="19063" y="5539"/>
                    <a:pt x="17962" y="6006"/>
                    <a:pt x="17195" y="6873"/>
                  </a:cubicBezTo>
                  <a:cubicBezTo>
                    <a:pt x="16928" y="7173"/>
                    <a:pt x="16661" y="7507"/>
                    <a:pt x="16461" y="7874"/>
                  </a:cubicBezTo>
                  <a:cubicBezTo>
                    <a:pt x="16194" y="7607"/>
                    <a:pt x="15927" y="7307"/>
                    <a:pt x="15660" y="7040"/>
                  </a:cubicBezTo>
                  <a:cubicBezTo>
                    <a:pt x="14593" y="6072"/>
                    <a:pt x="13325" y="5305"/>
                    <a:pt x="11958" y="4805"/>
                  </a:cubicBezTo>
                  <a:cubicBezTo>
                    <a:pt x="10423" y="4304"/>
                    <a:pt x="8855" y="3971"/>
                    <a:pt x="7254" y="3837"/>
                  </a:cubicBezTo>
                  <a:cubicBezTo>
                    <a:pt x="5820" y="3637"/>
                    <a:pt x="4419" y="3437"/>
                    <a:pt x="3085" y="2770"/>
                  </a:cubicBezTo>
                  <a:cubicBezTo>
                    <a:pt x="1984" y="2236"/>
                    <a:pt x="716" y="1469"/>
                    <a:pt x="383" y="201"/>
                  </a:cubicBezTo>
                  <a:cubicBezTo>
                    <a:pt x="347" y="78"/>
                    <a:pt x="237" y="1"/>
                    <a:pt x="1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4804853" y="2767729"/>
              <a:ext cx="293416" cy="274622"/>
            </a:xfrm>
            <a:custGeom>
              <a:avLst/>
              <a:gdLst/>
              <a:ahLst/>
              <a:cxnLst/>
              <a:rect l="l" t="t" r="r" b="b"/>
              <a:pathLst>
                <a:path w="22950" h="21480" extrusionOk="0">
                  <a:moveTo>
                    <a:pt x="2083" y="1"/>
                  </a:moveTo>
                  <a:cubicBezTo>
                    <a:pt x="2068" y="1"/>
                    <a:pt x="2052" y="8"/>
                    <a:pt x="2035" y="25"/>
                  </a:cubicBezTo>
                  <a:cubicBezTo>
                    <a:pt x="1401" y="692"/>
                    <a:pt x="1001" y="1560"/>
                    <a:pt x="834" y="2460"/>
                  </a:cubicBezTo>
                  <a:cubicBezTo>
                    <a:pt x="567" y="3394"/>
                    <a:pt x="400" y="4328"/>
                    <a:pt x="267" y="5296"/>
                  </a:cubicBezTo>
                  <a:cubicBezTo>
                    <a:pt x="0" y="7430"/>
                    <a:pt x="267" y="9632"/>
                    <a:pt x="1034" y="11633"/>
                  </a:cubicBezTo>
                  <a:cubicBezTo>
                    <a:pt x="2469" y="15236"/>
                    <a:pt x="5304" y="18138"/>
                    <a:pt x="8840" y="19706"/>
                  </a:cubicBezTo>
                  <a:cubicBezTo>
                    <a:pt x="10708" y="20406"/>
                    <a:pt x="12643" y="20907"/>
                    <a:pt x="14611" y="21174"/>
                  </a:cubicBezTo>
                  <a:cubicBezTo>
                    <a:pt x="15701" y="21350"/>
                    <a:pt x="16829" y="21479"/>
                    <a:pt x="17954" y="21479"/>
                  </a:cubicBezTo>
                  <a:cubicBezTo>
                    <a:pt x="18963" y="21479"/>
                    <a:pt x="19971" y="21375"/>
                    <a:pt x="20948" y="21107"/>
                  </a:cubicBezTo>
                  <a:cubicBezTo>
                    <a:pt x="21682" y="20940"/>
                    <a:pt x="22316" y="20507"/>
                    <a:pt x="22683" y="19839"/>
                  </a:cubicBezTo>
                  <a:cubicBezTo>
                    <a:pt x="22950" y="19206"/>
                    <a:pt x="22950" y="18472"/>
                    <a:pt x="22650" y="17871"/>
                  </a:cubicBezTo>
                  <a:cubicBezTo>
                    <a:pt x="21949" y="16170"/>
                    <a:pt x="20081" y="15470"/>
                    <a:pt x="18480" y="14902"/>
                  </a:cubicBezTo>
                  <a:cubicBezTo>
                    <a:pt x="16679" y="14302"/>
                    <a:pt x="14944" y="13501"/>
                    <a:pt x="13310" y="12534"/>
                  </a:cubicBezTo>
                  <a:cubicBezTo>
                    <a:pt x="12542" y="12034"/>
                    <a:pt x="11875" y="11433"/>
                    <a:pt x="11308" y="10733"/>
                  </a:cubicBezTo>
                  <a:cubicBezTo>
                    <a:pt x="10474" y="9632"/>
                    <a:pt x="9974" y="8298"/>
                    <a:pt x="9841" y="6897"/>
                  </a:cubicBezTo>
                  <a:cubicBezTo>
                    <a:pt x="9819" y="6747"/>
                    <a:pt x="9605" y="6597"/>
                    <a:pt x="9437" y="6597"/>
                  </a:cubicBezTo>
                  <a:cubicBezTo>
                    <a:pt x="9344" y="6597"/>
                    <a:pt x="9264" y="6644"/>
                    <a:pt x="9240" y="6763"/>
                  </a:cubicBezTo>
                  <a:cubicBezTo>
                    <a:pt x="8606" y="10232"/>
                    <a:pt x="11475" y="12734"/>
                    <a:pt x="14244" y="14135"/>
                  </a:cubicBezTo>
                  <a:cubicBezTo>
                    <a:pt x="15745" y="14902"/>
                    <a:pt x="17346" y="15403"/>
                    <a:pt x="18914" y="15970"/>
                  </a:cubicBezTo>
                  <a:cubicBezTo>
                    <a:pt x="20181" y="16470"/>
                    <a:pt x="22149" y="17438"/>
                    <a:pt x="21882" y="19139"/>
                  </a:cubicBezTo>
                  <a:cubicBezTo>
                    <a:pt x="21749" y="19973"/>
                    <a:pt x="20982" y="20206"/>
                    <a:pt x="20248" y="20406"/>
                  </a:cubicBezTo>
                  <a:cubicBezTo>
                    <a:pt x="19466" y="20574"/>
                    <a:pt x="18636" y="20648"/>
                    <a:pt x="17819" y="20648"/>
                  </a:cubicBezTo>
                  <a:cubicBezTo>
                    <a:pt x="17661" y="20648"/>
                    <a:pt x="17503" y="20645"/>
                    <a:pt x="17346" y="20640"/>
                  </a:cubicBezTo>
                  <a:cubicBezTo>
                    <a:pt x="15311" y="20540"/>
                    <a:pt x="13310" y="20206"/>
                    <a:pt x="11342" y="19673"/>
                  </a:cubicBezTo>
                  <a:cubicBezTo>
                    <a:pt x="7739" y="18739"/>
                    <a:pt x="4603" y="16437"/>
                    <a:pt x="2669" y="13201"/>
                  </a:cubicBezTo>
                  <a:cubicBezTo>
                    <a:pt x="1568" y="11367"/>
                    <a:pt x="934" y="9265"/>
                    <a:pt x="834" y="7097"/>
                  </a:cubicBezTo>
                  <a:cubicBezTo>
                    <a:pt x="767" y="6029"/>
                    <a:pt x="834" y="4962"/>
                    <a:pt x="1001" y="3895"/>
                  </a:cubicBezTo>
                  <a:cubicBezTo>
                    <a:pt x="1168" y="2660"/>
                    <a:pt x="1401" y="1293"/>
                    <a:pt x="2135" y="225"/>
                  </a:cubicBezTo>
                  <a:cubicBezTo>
                    <a:pt x="2190" y="170"/>
                    <a:pt x="2154" y="1"/>
                    <a:pt x="20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4864124" y="2817756"/>
              <a:ext cx="144586" cy="179808"/>
            </a:xfrm>
            <a:custGeom>
              <a:avLst/>
              <a:gdLst/>
              <a:ahLst/>
              <a:cxnLst/>
              <a:rect l="l" t="t" r="r" b="b"/>
              <a:pathLst>
                <a:path w="11309" h="14064" extrusionOk="0">
                  <a:moveTo>
                    <a:pt x="1128" y="1"/>
                  </a:moveTo>
                  <a:cubicBezTo>
                    <a:pt x="1093" y="1"/>
                    <a:pt x="1060" y="24"/>
                    <a:pt x="1035" y="82"/>
                  </a:cubicBezTo>
                  <a:cubicBezTo>
                    <a:pt x="268" y="1883"/>
                    <a:pt x="1" y="3851"/>
                    <a:pt x="334" y="5752"/>
                  </a:cubicBezTo>
                  <a:cubicBezTo>
                    <a:pt x="701" y="7387"/>
                    <a:pt x="1502" y="8888"/>
                    <a:pt x="2569" y="10156"/>
                  </a:cubicBezTo>
                  <a:cubicBezTo>
                    <a:pt x="3570" y="11390"/>
                    <a:pt x="4871" y="12390"/>
                    <a:pt x="6339" y="12991"/>
                  </a:cubicBezTo>
                  <a:cubicBezTo>
                    <a:pt x="7139" y="13324"/>
                    <a:pt x="7973" y="13591"/>
                    <a:pt x="8840" y="13758"/>
                  </a:cubicBezTo>
                  <a:cubicBezTo>
                    <a:pt x="9364" y="13883"/>
                    <a:pt x="10036" y="14063"/>
                    <a:pt x="10634" y="14063"/>
                  </a:cubicBezTo>
                  <a:cubicBezTo>
                    <a:pt x="10837" y="14063"/>
                    <a:pt x="11031" y="14042"/>
                    <a:pt x="11209" y="13992"/>
                  </a:cubicBezTo>
                  <a:cubicBezTo>
                    <a:pt x="11309" y="13958"/>
                    <a:pt x="11242" y="13725"/>
                    <a:pt x="11142" y="13691"/>
                  </a:cubicBezTo>
                  <a:cubicBezTo>
                    <a:pt x="10375" y="13425"/>
                    <a:pt x="9574" y="13358"/>
                    <a:pt x="8840" y="13124"/>
                  </a:cubicBezTo>
                  <a:cubicBezTo>
                    <a:pt x="8073" y="12857"/>
                    <a:pt x="7306" y="12591"/>
                    <a:pt x="6572" y="12224"/>
                  </a:cubicBezTo>
                  <a:cubicBezTo>
                    <a:pt x="5271" y="11590"/>
                    <a:pt x="4137" y="10656"/>
                    <a:pt x="3203" y="9522"/>
                  </a:cubicBezTo>
                  <a:cubicBezTo>
                    <a:pt x="2169" y="8254"/>
                    <a:pt x="1469" y="6820"/>
                    <a:pt x="1135" y="5219"/>
                  </a:cubicBezTo>
                  <a:cubicBezTo>
                    <a:pt x="801" y="3551"/>
                    <a:pt x="1268" y="1950"/>
                    <a:pt x="1368" y="315"/>
                  </a:cubicBezTo>
                  <a:cubicBezTo>
                    <a:pt x="1368" y="215"/>
                    <a:pt x="1236" y="1"/>
                    <a:pt x="11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5096555" y="3109433"/>
              <a:ext cx="103213" cy="132747"/>
            </a:xfrm>
            <a:custGeom>
              <a:avLst/>
              <a:gdLst/>
              <a:ahLst/>
              <a:cxnLst/>
              <a:rect l="l" t="t" r="r" b="b"/>
              <a:pathLst>
                <a:path w="8073" h="10383" extrusionOk="0">
                  <a:moveTo>
                    <a:pt x="284" y="1"/>
                  </a:moveTo>
                  <a:cubicBezTo>
                    <a:pt x="227" y="1"/>
                    <a:pt x="179" y="33"/>
                    <a:pt x="167" y="117"/>
                  </a:cubicBezTo>
                  <a:cubicBezTo>
                    <a:pt x="0" y="2152"/>
                    <a:pt x="2436" y="3453"/>
                    <a:pt x="3903" y="4354"/>
                  </a:cubicBezTo>
                  <a:cubicBezTo>
                    <a:pt x="4804" y="4854"/>
                    <a:pt x="5504" y="5655"/>
                    <a:pt x="5905" y="6622"/>
                  </a:cubicBezTo>
                  <a:cubicBezTo>
                    <a:pt x="6405" y="7790"/>
                    <a:pt x="6238" y="8924"/>
                    <a:pt x="5805" y="10091"/>
                  </a:cubicBezTo>
                  <a:cubicBezTo>
                    <a:pt x="5777" y="10202"/>
                    <a:pt x="5888" y="10382"/>
                    <a:pt x="6002" y="10382"/>
                  </a:cubicBezTo>
                  <a:cubicBezTo>
                    <a:pt x="6026" y="10382"/>
                    <a:pt x="6049" y="10375"/>
                    <a:pt x="6071" y="10358"/>
                  </a:cubicBezTo>
                  <a:cubicBezTo>
                    <a:pt x="8073" y="8990"/>
                    <a:pt x="6905" y="5888"/>
                    <a:pt x="5504" y="4587"/>
                  </a:cubicBezTo>
                  <a:cubicBezTo>
                    <a:pt x="3903" y="3086"/>
                    <a:pt x="1035" y="2653"/>
                    <a:pt x="534" y="184"/>
                  </a:cubicBezTo>
                  <a:cubicBezTo>
                    <a:pt x="513" y="99"/>
                    <a:pt x="383" y="1"/>
                    <a:pt x="2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5059875" y="3150908"/>
              <a:ext cx="157716" cy="158892"/>
            </a:xfrm>
            <a:custGeom>
              <a:avLst/>
              <a:gdLst/>
              <a:ahLst/>
              <a:cxnLst/>
              <a:rect l="l" t="t" r="r" b="b"/>
              <a:pathLst>
                <a:path w="12336" h="12428" extrusionOk="0">
                  <a:moveTo>
                    <a:pt x="104" y="1"/>
                  </a:moveTo>
                  <a:cubicBezTo>
                    <a:pt x="51" y="1"/>
                    <a:pt x="1" y="72"/>
                    <a:pt x="1" y="142"/>
                  </a:cubicBezTo>
                  <a:cubicBezTo>
                    <a:pt x="67" y="910"/>
                    <a:pt x="735" y="1710"/>
                    <a:pt x="1268" y="2244"/>
                  </a:cubicBezTo>
                  <a:cubicBezTo>
                    <a:pt x="1902" y="2844"/>
                    <a:pt x="2603" y="3345"/>
                    <a:pt x="3336" y="3812"/>
                  </a:cubicBezTo>
                  <a:cubicBezTo>
                    <a:pt x="3670" y="3978"/>
                    <a:pt x="4004" y="4212"/>
                    <a:pt x="4304" y="4412"/>
                  </a:cubicBezTo>
                  <a:cubicBezTo>
                    <a:pt x="4237" y="4479"/>
                    <a:pt x="4204" y="4546"/>
                    <a:pt x="4170" y="4612"/>
                  </a:cubicBezTo>
                  <a:cubicBezTo>
                    <a:pt x="4070" y="5246"/>
                    <a:pt x="3837" y="5813"/>
                    <a:pt x="3670" y="6414"/>
                  </a:cubicBezTo>
                  <a:cubicBezTo>
                    <a:pt x="3503" y="7014"/>
                    <a:pt x="3437" y="7581"/>
                    <a:pt x="3470" y="8181"/>
                  </a:cubicBezTo>
                  <a:cubicBezTo>
                    <a:pt x="3470" y="9149"/>
                    <a:pt x="3837" y="10083"/>
                    <a:pt x="4537" y="10750"/>
                  </a:cubicBezTo>
                  <a:cubicBezTo>
                    <a:pt x="5728" y="11830"/>
                    <a:pt x="7264" y="12427"/>
                    <a:pt x="8858" y="12427"/>
                  </a:cubicBezTo>
                  <a:cubicBezTo>
                    <a:pt x="9184" y="12427"/>
                    <a:pt x="9512" y="12402"/>
                    <a:pt x="9841" y="12351"/>
                  </a:cubicBezTo>
                  <a:cubicBezTo>
                    <a:pt x="10341" y="12284"/>
                    <a:pt x="10808" y="12118"/>
                    <a:pt x="11275" y="11851"/>
                  </a:cubicBezTo>
                  <a:cubicBezTo>
                    <a:pt x="11776" y="11551"/>
                    <a:pt x="12176" y="11084"/>
                    <a:pt x="12310" y="10483"/>
                  </a:cubicBezTo>
                  <a:cubicBezTo>
                    <a:pt x="12336" y="10378"/>
                    <a:pt x="12216" y="10210"/>
                    <a:pt x="12099" y="10210"/>
                  </a:cubicBezTo>
                  <a:cubicBezTo>
                    <a:pt x="12068" y="10210"/>
                    <a:pt x="12037" y="10222"/>
                    <a:pt x="12009" y="10250"/>
                  </a:cubicBezTo>
                  <a:cubicBezTo>
                    <a:pt x="11142" y="11017"/>
                    <a:pt x="10308" y="11584"/>
                    <a:pt x="9107" y="11651"/>
                  </a:cubicBezTo>
                  <a:cubicBezTo>
                    <a:pt x="9045" y="11653"/>
                    <a:pt x="8982" y="11654"/>
                    <a:pt x="8920" y="11654"/>
                  </a:cubicBezTo>
                  <a:cubicBezTo>
                    <a:pt x="7986" y="11654"/>
                    <a:pt x="7083" y="11419"/>
                    <a:pt x="6239" y="10950"/>
                  </a:cubicBezTo>
                  <a:cubicBezTo>
                    <a:pt x="5271" y="10516"/>
                    <a:pt x="4604" y="9616"/>
                    <a:pt x="4471" y="8582"/>
                  </a:cubicBezTo>
                  <a:cubicBezTo>
                    <a:pt x="4371" y="7948"/>
                    <a:pt x="4404" y="7314"/>
                    <a:pt x="4571" y="6714"/>
                  </a:cubicBezTo>
                  <a:cubicBezTo>
                    <a:pt x="4737" y="6113"/>
                    <a:pt x="4871" y="5513"/>
                    <a:pt x="4938" y="4912"/>
                  </a:cubicBezTo>
                  <a:lnTo>
                    <a:pt x="5038" y="4979"/>
                  </a:lnTo>
                  <a:cubicBezTo>
                    <a:pt x="5505" y="5446"/>
                    <a:pt x="5905" y="5980"/>
                    <a:pt x="6205" y="6614"/>
                  </a:cubicBezTo>
                  <a:cubicBezTo>
                    <a:pt x="6227" y="6679"/>
                    <a:pt x="6320" y="6745"/>
                    <a:pt x="6410" y="6745"/>
                  </a:cubicBezTo>
                  <a:cubicBezTo>
                    <a:pt x="6458" y="6745"/>
                    <a:pt x="6504" y="6726"/>
                    <a:pt x="6539" y="6680"/>
                  </a:cubicBezTo>
                  <a:cubicBezTo>
                    <a:pt x="6872" y="6013"/>
                    <a:pt x="6372" y="5279"/>
                    <a:pt x="5872" y="4812"/>
                  </a:cubicBezTo>
                  <a:cubicBezTo>
                    <a:pt x="5371" y="4345"/>
                    <a:pt x="4804" y="3912"/>
                    <a:pt x="4170" y="3578"/>
                  </a:cubicBezTo>
                  <a:cubicBezTo>
                    <a:pt x="3470" y="3178"/>
                    <a:pt x="2803" y="2744"/>
                    <a:pt x="2169" y="2244"/>
                  </a:cubicBezTo>
                  <a:cubicBezTo>
                    <a:pt x="1835" y="2010"/>
                    <a:pt x="1535" y="1710"/>
                    <a:pt x="1268" y="1410"/>
                  </a:cubicBezTo>
                  <a:cubicBezTo>
                    <a:pt x="868" y="976"/>
                    <a:pt x="534" y="476"/>
                    <a:pt x="168" y="42"/>
                  </a:cubicBezTo>
                  <a:cubicBezTo>
                    <a:pt x="148" y="13"/>
                    <a:pt x="126" y="1"/>
                    <a:pt x="1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5007099" y="3242282"/>
              <a:ext cx="126150" cy="133156"/>
            </a:xfrm>
            <a:custGeom>
              <a:avLst/>
              <a:gdLst/>
              <a:ahLst/>
              <a:cxnLst/>
              <a:rect l="l" t="t" r="r" b="b"/>
              <a:pathLst>
                <a:path w="9867" h="10415" extrusionOk="0">
                  <a:moveTo>
                    <a:pt x="4340" y="0"/>
                  </a:moveTo>
                  <a:cubicBezTo>
                    <a:pt x="4125" y="0"/>
                    <a:pt x="4128" y="386"/>
                    <a:pt x="4329" y="501"/>
                  </a:cubicBezTo>
                  <a:cubicBezTo>
                    <a:pt x="4696" y="734"/>
                    <a:pt x="4896" y="1435"/>
                    <a:pt x="5029" y="1835"/>
                  </a:cubicBezTo>
                  <a:cubicBezTo>
                    <a:pt x="5196" y="2335"/>
                    <a:pt x="5296" y="2836"/>
                    <a:pt x="5363" y="3369"/>
                  </a:cubicBezTo>
                  <a:cubicBezTo>
                    <a:pt x="5463" y="4137"/>
                    <a:pt x="5530" y="4937"/>
                    <a:pt x="5163" y="5638"/>
                  </a:cubicBezTo>
                  <a:cubicBezTo>
                    <a:pt x="5129" y="5638"/>
                    <a:pt x="5096" y="5704"/>
                    <a:pt x="5129" y="5738"/>
                  </a:cubicBezTo>
                  <a:cubicBezTo>
                    <a:pt x="5063" y="5805"/>
                    <a:pt x="5029" y="5871"/>
                    <a:pt x="4963" y="5971"/>
                  </a:cubicBezTo>
                  <a:cubicBezTo>
                    <a:pt x="4296" y="6839"/>
                    <a:pt x="3161" y="7206"/>
                    <a:pt x="2194" y="7706"/>
                  </a:cubicBezTo>
                  <a:cubicBezTo>
                    <a:pt x="1227" y="8173"/>
                    <a:pt x="159" y="8740"/>
                    <a:pt x="26" y="9874"/>
                  </a:cubicBezTo>
                  <a:cubicBezTo>
                    <a:pt x="0" y="10026"/>
                    <a:pt x="149" y="10198"/>
                    <a:pt x="295" y="10198"/>
                  </a:cubicBezTo>
                  <a:cubicBezTo>
                    <a:pt x="341" y="10198"/>
                    <a:pt x="386" y="10181"/>
                    <a:pt x="426" y="10141"/>
                  </a:cubicBezTo>
                  <a:cubicBezTo>
                    <a:pt x="1093" y="9340"/>
                    <a:pt x="1894" y="8707"/>
                    <a:pt x="2828" y="8273"/>
                  </a:cubicBezTo>
                  <a:cubicBezTo>
                    <a:pt x="3728" y="7939"/>
                    <a:pt x="4529" y="7439"/>
                    <a:pt x="5296" y="6872"/>
                  </a:cubicBezTo>
                  <a:cubicBezTo>
                    <a:pt x="5463" y="6705"/>
                    <a:pt x="5630" y="6505"/>
                    <a:pt x="5797" y="6305"/>
                  </a:cubicBezTo>
                  <a:lnTo>
                    <a:pt x="5863" y="6305"/>
                  </a:lnTo>
                  <a:lnTo>
                    <a:pt x="6197" y="6405"/>
                  </a:lnTo>
                  <a:cubicBezTo>
                    <a:pt x="6430" y="6472"/>
                    <a:pt x="6664" y="6572"/>
                    <a:pt x="6897" y="6705"/>
                  </a:cubicBezTo>
                  <a:cubicBezTo>
                    <a:pt x="7331" y="6905"/>
                    <a:pt x="7698" y="7206"/>
                    <a:pt x="7998" y="7572"/>
                  </a:cubicBezTo>
                  <a:cubicBezTo>
                    <a:pt x="8232" y="7873"/>
                    <a:pt x="8465" y="8206"/>
                    <a:pt x="8665" y="8540"/>
                  </a:cubicBezTo>
                  <a:cubicBezTo>
                    <a:pt x="8799" y="8740"/>
                    <a:pt x="8932" y="9007"/>
                    <a:pt x="9032" y="9240"/>
                  </a:cubicBezTo>
                  <a:cubicBezTo>
                    <a:pt x="9166" y="9440"/>
                    <a:pt x="9232" y="9674"/>
                    <a:pt x="9332" y="9907"/>
                  </a:cubicBezTo>
                  <a:cubicBezTo>
                    <a:pt x="9366" y="10041"/>
                    <a:pt x="9399" y="10174"/>
                    <a:pt x="9466" y="10308"/>
                  </a:cubicBezTo>
                  <a:cubicBezTo>
                    <a:pt x="9495" y="10336"/>
                    <a:pt x="9548" y="10415"/>
                    <a:pt x="9605" y="10415"/>
                  </a:cubicBezTo>
                  <a:cubicBezTo>
                    <a:pt x="9614" y="10415"/>
                    <a:pt x="9623" y="10412"/>
                    <a:pt x="9633" y="10408"/>
                  </a:cubicBezTo>
                  <a:cubicBezTo>
                    <a:pt x="9866" y="10274"/>
                    <a:pt x="9833" y="9941"/>
                    <a:pt x="9833" y="9707"/>
                  </a:cubicBezTo>
                  <a:cubicBezTo>
                    <a:pt x="9766" y="9407"/>
                    <a:pt x="9699" y="9140"/>
                    <a:pt x="9566" y="8873"/>
                  </a:cubicBezTo>
                  <a:cubicBezTo>
                    <a:pt x="9332" y="8306"/>
                    <a:pt x="8999" y="7773"/>
                    <a:pt x="8632" y="7272"/>
                  </a:cubicBezTo>
                  <a:cubicBezTo>
                    <a:pt x="8232" y="6772"/>
                    <a:pt x="7731" y="6372"/>
                    <a:pt x="7164" y="6105"/>
                  </a:cubicBezTo>
                  <a:cubicBezTo>
                    <a:pt x="6864" y="5938"/>
                    <a:pt x="6564" y="5805"/>
                    <a:pt x="6264" y="5738"/>
                  </a:cubicBezTo>
                  <a:lnTo>
                    <a:pt x="6097" y="5671"/>
                  </a:lnTo>
                  <a:cubicBezTo>
                    <a:pt x="6197" y="5404"/>
                    <a:pt x="6264" y="5104"/>
                    <a:pt x="6264" y="4837"/>
                  </a:cubicBezTo>
                  <a:cubicBezTo>
                    <a:pt x="6297" y="3937"/>
                    <a:pt x="6197" y="3036"/>
                    <a:pt x="5930" y="2169"/>
                  </a:cubicBezTo>
                  <a:cubicBezTo>
                    <a:pt x="5697" y="1301"/>
                    <a:pt x="5330" y="434"/>
                    <a:pt x="4462" y="34"/>
                  </a:cubicBezTo>
                  <a:cubicBezTo>
                    <a:pt x="4416" y="10"/>
                    <a:pt x="4375" y="0"/>
                    <a:pt x="43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4976287" y="3256870"/>
              <a:ext cx="68681" cy="88984"/>
            </a:xfrm>
            <a:custGeom>
              <a:avLst/>
              <a:gdLst/>
              <a:ahLst/>
              <a:cxnLst/>
              <a:rect l="l" t="t" r="r" b="b"/>
              <a:pathLst>
                <a:path w="5372" h="6960" extrusionOk="0">
                  <a:moveTo>
                    <a:pt x="5113" y="1"/>
                  </a:moveTo>
                  <a:cubicBezTo>
                    <a:pt x="5078" y="1"/>
                    <a:pt x="5049" y="27"/>
                    <a:pt x="5038" y="94"/>
                  </a:cubicBezTo>
                  <a:cubicBezTo>
                    <a:pt x="4904" y="827"/>
                    <a:pt x="4571" y="1528"/>
                    <a:pt x="4070" y="2095"/>
                  </a:cubicBezTo>
                  <a:cubicBezTo>
                    <a:pt x="3570" y="2595"/>
                    <a:pt x="3003" y="3029"/>
                    <a:pt x="2402" y="3429"/>
                  </a:cubicBezTo>
                  <a:cubicBezTo>
                    <a:pt x="1835" y="3796"/>
                    <a:pt x="1268" y="4230"/>
                    <a:pt x="801" y="4764"/>
                  </a:cubicBezTo>
                  <a:cubicBezTo>
                    <a:pt x="534" y="5030"/>
                    <a:pt x="334" y="5331"/>
                    <a:pt x="168" y="5664"/>
                  </a:cubicBezTo>
                  <a:cubicBezTo>
                    <a:pt x="34" y="5998"/>
                    <a:pt x="1" y="6398"/>
                    <a:pt x="101" y="6732"/>
                  </a:cubicBezTo>
                  <a:cubicBezTo>
                    <a:pt x="101" y="6813"/>
                    <a:pt x="188" y="6959"/>
                    <a:pt x="275" y="6959"/>
                  </a:cubicBezTo>
                  <a:cubicBezTo>
                    <a:pt x="295" y="6959"/>
                    <a:pt x="315" y="6951"/>
                    <a:pt x="334" y="6932"/>
                  </a:cubicBezTo>
                  <a:cubicBezTo>
                    <a:pt x="601" y="6565"/>
                    <a:pt x="868" y="6165"/>
                    <a:pt x="1102" y="5764"/>
                  </a:cubicBezTo>
                  <a:cubicBezTo>
                    <a:pt x="1268" y="5464"/>
                    <a:pt x="1502" y="5197"/>
                    <a:pt x="1769" y="4930"/>
                  </a:cubicBezTo>
                  <a:cubicBezTo>
                    <a:pt x="2236" y="4530"/>
                    <a:pt x="2769" y="4130"/>
                    <a:pt x="3303" y="3763"/>
                  </a:cubicBezTo>
                  <a:cubicBezTo>
                    <a:pt x="3904" y="3363"/>
                    <a:pt x="4437" y="2896"/>
                    <a:pt x="4838" y="2329"/>
                  </a:cubicBezTo>
                  <a:cubicBezTo>
                    <a:pt x="5238" y="1661"/>
                    <a:pt x="5371" y="928"/>
                    <a:pt x="5271" y="194"/>
                  </a:cubicBezTo>
                  <a:cubicBezTo>
                    <a:pt x="5271" y="105"/>
                    <a:pt x="5182" y="1"/>
                    <a:pt x="51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4580949" y="3032583"/>
              <a:ext cx="200878" cy="59655"/>
            </a:xfrm>
            <a:custGeom>
              <a:avLst/>
              <a:gdLst/>
              <a:ahLst/>
              <a:cxnLst/>
              <a:rect l="l" t="t" r="r" b="b"/>
              <a:pathLst>
                <a:path w="15712" h="4666" extrusionOk="0">
                  <a:moveTo>
                    <a:pt x="11007" y="0"/>
                  </a:moveTo>
                  <a:cubicBezTo>
                    <a:pt x="9819" y="0"/>
                    <a:pt x="8632" y="133"/>
                    <a:pt x="7473" y="391"/>
                  </a:cubicBezTo>
                  <a:cubicBezTo>
                    <a:pt x="6005" y="691"/>
                    <a:pt x="4604" y="1125"/>
                    <a:pt x="3270" y="1759"/>
                  </a:cubicBezTo>
                  <a:cubicBezTo>
                    <a:pt x="2536" y="2092"/>
                    <a:pt x="1869" y="2492"/>
                    <a:pt x="1268" y="2959"/>
                  </a:cubicBezTo>
                  <a:cubicBezTo>
                    <a:pt x="835" y="3260"/>
                    <a:pt x="1" y="3860"/>
                    <a:pt x="268" y="4461"/>
                  </a:cubicBezTo>
                  <a:cubicBezTo>
                    <a:pt x="297" y="4550"/>
                    <a:pt x="380" y="4666"/>
                    <a:pt x="469" y="4666"/>
                  </a:cubicBezTo>
                  <a:cubicBezTo>
                    <a:pt x="480" y="4666"/>
                    <a:pt x="490" y="4664"/>
                    <a:pt x="501" y="4661"/>
                  </a:cubicBezTo>
                  <a:cubicBezTo>
                    <a:pt x="1135" y="4494"/>
                    <a:pt x="1602" y="3827"/>
                    <a:pt x="2102" y="3460"/>
                  </a:cubicBezTo>
                  <a:cubicBezTo>
                    <a:pt x="2636" y="3093"/>
                    <a:pt x="3203" y="2759"/>
                    <a:pt x="3803" y="2492"/>
                  </a:cubicBezTo>
                  <a:cubicBezTo>
                    <a:pt x="4971" y="1959"/>
                    <a:pt x="6205" y="1558"/>
                    <a:pt x="7473" y="1292"/>
                  </a:cubicBezTo>
                  <a:cubicBezTo>
                    <a:pt x="8816" y="948"/>
                    <a:pt x="10185" y="777"/>
                    <a:pt x="11557" y="777"/>
                  </a:cubicBezTo>
                  <a:cubicBezTo>
                    <a:pt x="11785" y="777"/>
                    <a:pt x="12014" y="782"/>
                    <a:pt x="12243" y="791"/>
                  </a:cubicBezTo>
                  <a:cubicBezTo>
                    <a:pt x="12810" y="791"/>
                    <a:pt x="13344" y="858"/>
                    <a:pt x="13877" y="958"/>
                  </a:cubicBezTo>
                  <a:cubicBezTo>
                    <a:pt x="14411" y="1091"/>
                    <a:pt x="14911" y="1325"/>
                    <a:pt x="15345" y="1659"/>
                  </a:cubicBezTo>
                  <a:cubicBezTo>
                    <a:pt x="15373" y="1672"/>
                    <a:pt x="15400" y="1680"/>
                    <a:pt x="15425" y="1680"/>
                  </a:cubicBezTo>
                  <a:cubicBezTo>
                    <a:pt x="15461" y="1680"/>
                    <a:pt x="15492" y="1664"/>
                    <a:pt x="15512" y="1625"/>
                  </a:cubicBezTo>
                  <a:cubicBezTo>
                    <a:pt x="15712" y="1158"/>
                    <a:pt x="15111" y="825"/>
                    <a:pt x="14778" y="624"/>
                  </a:cubicBezTo>
                  <a:cubicBezTo>
                    <a:pt x="14211" y="358"/>
                    <a:pt x="13577" y="191"/>
                    <a:pt x="12977" y="124"/>
                  </a:cubicBezTo>
                  <a:cubicBezTo>
                    <a:pt x="12323" y="41"/>
                    <a:pt x="11665" y="0"/>
                    <a:pt x="110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4572843" y="2992169"/>
              <a:ext cx="88651" cy="45579"/>
            </a:xfrm>
            <a:custGeom>
              <a:avLst/>
              <a:gdLst/>
              <a:ahLst/>
              <a:cxnLst/>
              <a:rect l="l" t="t" r="r" b="b"/>
              <a:pathLst>
                <a:path w="6934" h="3565" extrusionOk="0">
                  <a:moveTo>
                    <a:pt x="6734" y="1"/>
                  </a:moveTo>
                  <a:cubicBezTo>
                    <a:pt x="6714" y="1"/>
                    <a:pt x="6693" y="6"/>
                    <a:pt x="6672" y="16"/>
                  </a:cubicBezTo>
                  <a:cubicBezTo>
                    <a:pt x="6439" y="116"/>
                    <a:pt x="6205" y="316"/>
                    <a:pt x="6039" y="516"/>
                  </a:cubicBezTo>
                  <a:cubicBezTo>
                    <a:pt x="5805" y="750"/>
                    <a:pt x="5572" y="917"/>
                    <a:pt x="5305" y="1150"/>
                  </a:cubicBezTo>
                  <a:cubicBezTo>
                    <a:pt x="4804" y="1584"/>
                    <a:pt x="4271" y="1917"/>
                    <a:pt x="3670" y="2184"/>
                  </a:cubicBezTo>
                  <a:cubicBezTo>
                    <a:pt x="3103" y="2451"/>
                    <a:pt x="2536" y="2651"/>
                    <a:pt x="1902" y="2751"/>
                  </a:cubicBezTo>
                  <a:cubicBezTo>
                    <a:pt x="1635" y="2785"/>
                    <a:pt x="1335" y="2818"/>
                    <a:pt x="1068" y="2851"/>
                  </a:cubicBezTo>
                  <a:cubicBezTo>
                    <a:pt x="988" y="2842"/>
                    <a:pt x="910" y="2838"/>
                    <a:pt x="834" y="2838"/>
                  </a:cubicBezTo>
                  <a:cubicBezTo>
                    <a:pt x="625" y="2838"/>
                    <a:pt x="430" y="2869"/>
                    <a:pt x="234" y="2918"/>
                  </a:cubicBezTo>
                  <a:cubicBezTo>
                    <a:pt x="1" y="2985"/>
                    <a:pt x="134" y="3252"/>
                    <a:pt x="268" y="3352"/>
                  </a:cubicBezTo>
                  <a:cubicBezTo>
                    <a:pt x="525" y="3512"/>
                    <a:pt x="859" y="3565"/>
                    <a:pt x="1203" y="3565"/>
                  </a:cubicBezTo>
                  <a:cubicBezTo>
                    <a:pt x="1574" y="3565"/>
                    <a:pt x="1958" y="3504"/>
                    <a:pt x="2269" y="3452"/>
                  </a:cubicBezTo>
                  <a:cubicBezTo>
                    <a:pt x="2936" y="3318"/>
                    <a:pt x="3570" y="3118"/>
                    <a:pt x="4204" y="2818"/>
                  </a:cubicBezTo>
                  <a:cubicBezTo>
                    <a:pt x="4771" y="2518"/>
                    <a:pt x="5338" y="2151"/>
                    <a:pt x="5838" y="1717"/>
                  </a:cubicBezTo>
                  <a:cubicBezTo>
                    <a:pt x="6072" y="1484"/>
                    <a:pt x="6305" y="1250"/>
                    <a:pt x="6539" y="983"/>
                  </a:cubicBezTo>
                  <a:cubicBezTo>
                    <a:pt x="6739" y="783"/>
                    <a:pt x="6872" y="516"/>
                    <a:pt x="6906" y="250"/>
                  </a:cubicBezTo>
                  <a:cubicBezTo>
                    <a:pt x="6934" y="137"/>
                    <a:pt x="6844" y="1"/>
                    <a:pt x="67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4845790" y="2637884"/>
              <a:ext cx="216655" cy="124066"/>
            </a:xfrm>
            <a:custGeom>
              <a:avLst/>
              <a:gdLst/>
              <a:ahLst/>
              <a:cxnLst/>
              <a:rect l="l" t="t" r="r" b="b"/>
              <a:pathLst>
                <a:path w="16946" h="9704" extrusionOk="0">
                  <a:moveTo>
                    <a:pt x="374" y="1"/>
                  </a:moveTo>
                  <a:cubicBezTo>
                    <a:pt x="327" y="1"/>
                    <a:pt x="281" y="3"/>
                    <a:pt x="234" y="7"/>
                  </a:cubicBezTo>
                  <a:cubicBezTo>
                    <a:pt x="0" y="41"/>
                    <a:pt x="101" y="374"/>
                    <a:pt x="267" y="441"/>
                  </a:cubicBezTo>
                  <a:cubicBezTo>
                    <a:pt x="968" y="641"/>
                    <a:pt x="1568" y="1041"/>
                    <a:pt x="2069" y="1542"/>
                  </a:cubicBezTo>
                  <a:cubicBezTo>
                    <a:pt x="2602" y="2075"/>
                    <a:pt x="3136" y="2642"/>
                    <a:pt x="3603" y="3210"/>
                  </a:cubicBezTo>
                  <a:cubicBezTo>
                    <a:pt x="4170" y="3843"/>
                    <a:pt x="4637" y="4577"/>
                    <a:pt x="4971" y="5344"/>
                  </a:cubicBezTo>
                  <a:cubicBezTo>
                    <a:pt x="5137" y="5811"/>
                    <a:pt x="5304" y="6278"/>
                    <a:pt x="5371" y="6779"/>
                  </a:cubicBezTo>
                  <a:cubicBezTo>
                    <a:pt x="5438" y="7012"/>
                    <a:pt x="5471" y="7212"/>
                    <a:pt x="5504" y="7446"/>
                  </a:cubicBezTo>
                  <a:cubicBezTo>
                    <a:pt x="5571" y="7713"/>
                    <a:pt x="5671" y="7980"/>
                    <a:pt x="5838" y="8213"/>
                  </a:cubicBezTo>
                  <a:cubicBezTo>
                    <a:pt x="5861" y="8283"/>
                    <a:pt x="5950" y="8369"/>
                    <a:pt x="6024" y="8369"/>
                  </a:cubicBezTo>
                  <a:cubicBezTo>
                    <a:pt x="6056" y="8369"/>
                    <a:pt x="6085" y="8353"/>
                    <a:pt x="6105" y="8313"/>
                  </a:cubicBezTo>
                  <a:cubicBezTo>
                    <a:pt x="6272" y="7980"/>
                    <a:pt x="6338" y="7646"/>
                    <a:pt x="6338" y="7312"/>
                  </a:cubicBezTo>
                  <a:cubicBezTo>
                    <a:pt x="6972" y="8013"/>
                    <a:pt x="7739" y="8613"/>
                    <a:pt x="8607" y="9014"/>
                  </a:cubicBezTo>
                  <a:cubicBezTo>
                    <a:pt x="9504" y="9473"/>
                    <a:pt x="10488" y="9703"/>
                    <a:pt x="11482" y="9703"/>
                  </a:cubicBezTo>
                  <a:cubicBezTo>
                    <a:pt x="12003" y="9703"/>
                    <a:pt x="12527" y="9640"/>
                    <a:pt x="13043" y="9514"/>
                  </a:cubicBezTo>
                  <a:cubicBezTo>
                    <a:pt x="14211" y="9147"/>
                    <a:pt x="15211" y="8380"/>
                    <a:pt x="15812" y="7312"/>
                  </a:cubicBezTo>
                  <a:cubicBezTo>
                    <a:pt x="16479" y="6178"/>
                    <a:pt x="16946" y="4544"/>
                    <a:pt x="16012" y="3476"/>
                  </a:cubicBezTo>
                  <a:cubicBezTo>
                    <a:pt x="15992" y="3446"/>
                    <a:pt x="15971" y="3434"/>
                    <a:pt x="15952" y="3434"/>
                  </a:cubicBezTo>
                  <a:cubicBezTo>
                    <a:pt x="15908" y="3434"/>
                    <a:pt x="15868" y="3497"/>
                    <a:pt x="15845" y="3543"/>
                  </a:cubicBezTo>
                  <a:cubicBezTo>
                    <a:pt x="15778" y="3943"/>
                    <a:pt x="15845" y="4377"/>
                    <a:pt x="15812" y="4777"/>
                  </a:cubicBezTo>
                  <a:cubicBezTo>
                    <a:pt x="15712" y="5344"/>
                    <a:pt x="15545" y="5878"/>
                    <a:pt x="15311" y="6412"/>
                  </a:cubicBezTo>
                  <a:cubicBezTo>
                    <a:pt x="14811" y="7379"/>
                    <a:pt x="13977" y="8347"/>
                    <a:pt x="12910" y="8680"/>
                  </a:cubicBezTo>
                  <a:cubicBezTo>
                    <a:pt x="12433" y="8829"/>
                    <a:pt x="11969" y="8896"/>
                    <a:pt x="11517" y="8896"/>
                  </a:cubicBezTo>
                  <a:cubicBezTo>
                    <a:pt x="9444" y="8896"/>
                    <a:pt x="7645" y="7481"/>
                    <a:pt x="6138" y="6112"/>
                  </a:cubicBezTo>
                  <a:cubicBezTo>
                    <a:pt x="6038" y="5745"/>
                    <a:pt x="5905" y="5411"/>
                    <a:pt x="5771" y="5111"/>
                  </a:cubicBezTo>
                  <a:cubicBezTo>
                    <a:pt x="5404" y="4277"/>
                    <a:pt x="4904" y="3510"/>
                    <a:pt x="4270" y="2809"/>
                  </a:cubicBezTo>
                  <a:cubicBezTo>
                    <a:pt x="3703" y="2142"/>
                    <a:pt x="3103" y="1542"/>
                    <a:pt x="2436" y="1008"/>
                  </a:cubicBezTo>
                  <a:cubicBezTo>
                    <a:pt x="2069" y="708"/>
                    <a:pt x="1702" y="474"/>
                    <a:pt x="1301" y="274"/>
                  </a:cubicBezTo>
                  <a:cubicBezTo>
                    <a:pt x="1010" y="99"/>
                    <a:pt x="694" y="1"/>
                    <a:pt x="3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5005296" y="2770094"/>
              <a:ext cx="141172" cy="80303"/>
            </a:xfrm>
            <a:custGeom>
              <a:avLst/>
              <a:gdLst/>
              <a:ahLst/>
              <a:cxnLst/>
              <a:rect l="l" t="t" r="r" b="b"/>
              <a:pathLst>
                <a:path w="11042" h="6281" extrusionOk="0">
                  <a:moveTo>
                    <a:pt x="133" y="0"/>
                  </a:moveTo>
                  <a:cubicBezTo>
                    <a:pt x="78" y="0"/>
                    <a:pt x="33" y="39"/>
                    <a:pt x="33" y="140"/>
                  </a:cubicBezTo>
                  <a:cubicBezTo>
                    <a:pt x="0" y="1074"/>
                    <a:pt x="300" y="2008"/>
                    <a:pt x="867" y="2776"/>
                  </a:cubicBezTo>
                  <a:cubicBezTo>
                    <a:pt x="1334" y="3476"/>
                    <a:pt x="1935" y="4077"/>
                    <a:pt x="2602" y="4577"/>
                  </a:cubicBezTo>
                  <a:cubicBezTo>
                    <a:pt x="3970" y="5611"/>
                    <a:pt x="5604" y="6211"/>
                    <a:pt x="7305" y="6278"/>
                  </a:cubicBezTo>
                  <a:cubicBezTo>
                    <a:pt x="7349" y="6279"/>
                    <a:pt x="7394" y="6280"/>
                    <a:pt x="7441" y="6280"/>
                  </a:cubicBezTo>
                  <a:cubicBezTo>
                    <a:pt x="8628" y="6280"/>
                    <a:pt x="10584" y="5859"/>
                    <a:pt x="10841" y="4510"/>
                  </a:cubicBezTo>
                  <a:cubicBezTo>
                    <a:pt x="11041" y="3476"/>
                    <a:pt x="10041" y="2575"/>
                    <a:pt x="9307" y="2008"/>
                  </a:cubicBezTo>
                  <a:cubicBezTo>
                    <a:pt x="8396" y="1326"/>
                    <a:pt x="7232" y="706"/>
                    <a:pt x="6062" y="706"/>
                  </a:cubicBezTo>
                  <a:cubicBezTo>
                    <a:pt x="6032" y="706"/>
                    <a:pt x="6001" y="707"/>
                    <a:pt x="5971" y="707"/>
                  </a:cubicBezTo>
                  <a:cubicBezTo>
                    <a:pt x="5737" y="707"/>
                    <a:pt x="5904" y="1141"/>
                    <a:pt x="6104" y="1141"/>
                  </a:cubicBezTo>
                  <a:cubicBezTo>
                    <a:pt x="6938" y="1208"/>
                    <a:pt x="7872" y="1775"/>
                    <a:pt x="8539" y="2275"/>
                  </a:cubicBezTo>
                  <a:cubicBezTo>
                    <a:pt x="9107" y="2676"/>
                    <a:pt x="9974" y="3376"/>
                    <a:pt x="9940" y="4177"/>
                  </a:cubicBezTo>
                  <a:cubicBezTo>
                    <a:pt x="9940" y="5174"/>
                    <a:pt x="8280" y="5414"/>
                    <a:pt x="7437" y="5414"/>
                  </a:cubicBezTo>
                  <a:cubicBezTo>
                    <a:pt x="7377" y="5414"/>
                    <a:pt x="7322" y="5413"/>
                    <a:pt x="7272" y="5411"/>
                  </a:cubicBezTo>
                  <a:cubicBezTo>
                    <a:pt x="5804" y="5311"/>
                    <a:pt x="4370" y="4777"/>
                    <a:pt x="3202" y="3876"/>
                  </a:cubicBezTo>
                  <a:cubicBezTo>
                    <a:pt x="2569" y="3443"/>
                    <a:pt x="2035" y="2942"/>
                    <a:pt x="1534" y="2375"/>
                  </a:cubicBezTo>
                  <a:cubicBezTo>
                    <a:pt x="967" y="1708"/>
                    <a:pt x="734" y="908"/>
                    <a:pt x="334" y="140"/>
                  </a:cubicBezTo>
                  <a:cubicBezTo>
                    <a:pt x="296" y="65"/>
                    <a:pt x="205" y="0"/>
                    <a:pt x="1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5115477" y="2901920"/>
              <a:ext cx="162766" cy="58785"/>
            </a:xfrm>
            <a:custGeom>
              <a:avLst/>
              <a:gdLst/>
              <a:ahLst/>
              <a:cxnLst/>
              <a:rect l="l" t="t" r="r" b="b"/>
              <a:pathLst>
                <a:path w="12731" h="4598" extrusionOk="0">
                  <a:moveTo>
                    <a:pt x="168" y="1"/>
                  </a:moveTo>
                  <a:cubicBezTo>
                    <a:pt x="76" y="1"/>
                    <a:pt x="0" y="74"/>
                    <a:pt x="22" y="203"/>
                  </a:cubicBezTo>
                  <a:cubicBezTo>
                    <a:pt x="88" y="737"/>
                    <a:pt x="322" y="1238"/>
                    <a:pt x="655" y="1638"/>
                  </a:cubicBezTo>
                  <a:cubicBezTo>
                    <a:pt x="989" y="2071"/>
                    <a:pt x="1356" y="2472"/>
                    <a:pt x="1789" y="2805"/>
                  </a:cubicBezTo>
                  <a:cubicBezTo>
                    <a:pt x="2690" y="3472"/>
                    <a:pt x="3724" y="3939"/>
                    <a:pt x="4825" y="4240"/>
                  </a:cubicBezTo>
                  <a:cubicBezTo>
                    <a:pt x="5730" y="4478"/>
                    <a:pt x="6636" y="4597"/>
                    <a:pt x="7553" y="4597"/>
                  </a:cubicBezTo>
                  <a:cubicBezTo>
                    <a:pt x="7920" y="4597"/>
                    <a:pt x="8289" y="4578"/>
                    <a:pt x="8661" y="4540"/>
                  </a:cubicBezTo>
                  <a:cubicBezTo>
                    <a:pt x="9362" y="4473"/>
                    <a:pt x="10095" y="4373"/>
                    <a:pt x="10796" y="4240"/>
                  </a:cubicBezTo>
                  <a:cubicBezTo>
                    <a:pt x="11163" y="4173"/>
                    <a:pt x="11496" y="4073"/>
                    <a:pt x="11863" y="4006"/>
                  </a:cubicBezTo>
                  <a:cubicBezTo>
                    <a:pt x="12097" y="3939"/>
                    <a:pt x="12497" y="3939"/>
                    <a:pt x="12631" y="3706"/>
                  </a:cubicBezTo>
                  <a:cubicBezTo>
                    <a:pt x="12731" y="3539"/>
                    <a:pt x="12664" y="3339"/>
                    <a:pt x="12464" y="3306"/>
                  </a:cubicBezTo>
                  <a:cubicBezTo>
                    <a:pt x="12340" y="3270"/>
                    <a:pt x="12204" y="3256"/>
                    <a:pt x="12063" y="3256"/>
                  </a:cubicBezTo>
                  <a:cubicBezTo>
                    <a:pt x="11670" y="3256"/>
                    <a:pt x="11230" y="3366"/>
                    <a:pt x="10863" y="3439"/>
                  </a:cubicBezTo>
                  <a:cubicBezTo>
                    <a:pt x="10262" y="3506"/>
                    <a:pt x="9695" y="3606"/>
                    <a:pt x="9095" y="3673"/>
                  </a:cubicBezTo>
                  <a:cubicBezTo>
                    <a:pt x="8641" y="3736"/>
                    <a:pt x="8188" y="3765"/>
                    <a:pt x="7737" y="3765"/>
                  </a:cubicBezTo>
                  <a:cubicBezTo>
                    <a:pt x="6992" y="3765"/>
                    <a:pt x="6252" y="3685"/>
                    <a:pt x="5525" y="3539"/>
                  </a:cubicBezTo>
                  <a:cubicBezTo>
                    <a:pt x="4558" y="3306"/>
                    <a:pt x="3657" y="2939"/>
                    <a:pt x="2824" y="2405"/>
                  </a:cubicBezTo>
                  <a:cubicBezTo>
                    <a:pt x="1890" y="1771"/>
                    <a:pt x="1022" y="971"/>
                    <a:pt x="322" y="70"/>
                  </a:cubicBezTo>
                  <a:cubicBezTo>
                    <a:pt x="274" y="23"/>
                    <a:pt x="219" y="1"/>
                    <a:pt x="1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5115093" y="2866557"/>
              <a:ext cx="134140" cy="55308"/>
            </a:xfrm>
            <a:custGeom>
              <a:avLst/>
              <a:gdLst/>
              <a:ahLst/>
              <a:cxnLst/>
              <a:rect l="l" t="t" r="r" b="b"/>
              <a:pathLst>
                <a:path w="10492" h="4326" extrusionOk="0">
                  <a:moveTo>
                    <a:pt x="8862" y="0"/>
                  </a:moveTo>
                  <a:cubicBezTo>
                    <a:pt x="8849" y="0"/>
                    <a:pt x="8837" y="0"/>
                    <a:pt x="8824" y="1"/>
                  </a:cubicBezTo>
                  <a:cubicBezTo>
                    <a:pt x="8558" y="1"/>
                    <a:pt x="8758" y="434"/>
                    <a:pt x="8925" y="468"/>
                  </a:cubicBezTo>
                  <a:cubicBezTo>
                    <a:pt x="9558" y="634"/>
                    <a:pt x="9758" y="2035"/>
                    <a:pt x="9492" y="2603"/>
                  </a:cubicBezTo>
                  <a:cubicBezTo>
                    <a:pt x="9058" y="3436"/>
                    <a:pt x="7690" y="3470"/>
                    <a:pt x="6890" y="3470"/>
                  </a:cubicBezTo>
                  <a:cubicBezTo>
                    <a:pt x="6831" y="3471"/>
                    <a:pt x="6771" y="3472"/>
                    <a:pt x="6712" y="3472"/>
                  </a:cubicBezTo>
                  <a:cubicBezTo>
                    <a:pt x="5471" y="3472"/>
                    <a:pt x="4236" y="3139"/>
                    <a:pt x="3154" y="2502"/>
                  </a:cubicBezTo>
                  <a:cubicBezTo>
                    <a:pt x="2086" y="1902"/>
                    <a:pt x="1219" y="1001"/>
                    <a:pt x="218" y="334"/>
                  </a:cubicBezTo>
                  <a:cubicBezTo>
                    <a:pt x="188" y="319"/>
                    <a:pt x="161" y="312"/>
                    <a:pt x="138" y="312"/>
                  </a:cubicBezTo>
                  <a:cubicBezTo>
                    <a:pt x="11" y="312"/>
                    <a:pt x="0" y="516"/>
                    <a:pt x="85" y="601"/>
                  </a:cubicBezTo>
                  <a:cubicBezTo>
                    <a:pt x="1052" y="1769"/>
                    <a:pt x="2053" y="2903"/>
                    <a:pt x="3421" y="3570"/>
                  </a:cubicBezTo>
                  <a:cubicBezTo>
                    <a:pt x="4493" y="4069"/>
                    <a:pt x="5640" y="4325"/>
                    <a:pt x="6806" y="4325"/>
                  </a:cubicBezTo>
                  <a:cubicBezTo>
                    <a:pt x="7200" y="4325"/>
                    <a:pt x="7595" y="4296"/>
                    <a:pt x="7991" y="4237"/>
                  </a:cubicBezTo>
                  <a:cubicBezTo>
                    <a:pt x="9025" y="4070"/>
                    <a:pt x="10292" y="3603"/>
                    <a:pt x="10392" y="2402"/>
                  </a:cubicBezTo>
                  <a:cubicBezTo>
                    <a:pt x="10491" y="1479"/>
                    <a:pt x="9970" y="0"/>
                    <a:pt x="88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5208718" y="2992374"/>
              <a:ext cx="89150" cy="89137"/>
            </a:xfrm>
            <a:custGeom>
              <a:avLst/>
              <a:gdLst/>
              <a:ahLst/>
              <a:cxnLst/>
              <a:rect l="l" t="t" r="r" b="b"/>
              <a:pathLst>
                <a:path w="6973" h="6972" extrusionOk="0">
                  <a:moveTo>
                    <a:pt x="5638" y="0"/>
                  </a:moveTo>
                  <a:cubicBezTo>
                    <a:pt x="5271" y="0"/>
                    <a:pt x="4937" y="0"/>
                    <a:pt x="4604" y="67"/>
                  </a:cubicBezTo>
                  <a:cubicBezTo>
                    <a:pt x="3803" y="200"/>
                    <a:pt x="3069" y="434"/>
                    <a:pt x="2335" y="734"/>
                  </a:cubicBezTo>
                  <a:cubicBezTo>
                    <a:pt x="1735" y="1001"/>
                    <a:pt x="1201" y="1401"/>
                    <a:pt x="768" y="1901"/>
                  </a:cubicBezTo>
                  <a:cubicBezTo>
                    <a:pt x="301" y="2535"/>
                    <a:pt x="67" y="3336"/>
                    <a:pt x="67" y="4136"/>
                  </a:cubicBezTo>
                  <a:cubicBezTo>
                    <a:pt x="0" y="4670"/>
                    <a:pt x="134" y="5237"/>
                    <a:pt x="401" y="5704"/>
                  </a:cubicBezTo>
                  <a:cubicBezTo>
                    <a:pt x="801" y="6438"/>
                    <a:pt x="1602" y="6938"/>
                    <a:pt x="2469" y="6972"/>
                  </a:cubicBezTo>
                  <a:cubicBezTo>
                    <a:pt x="2536" y="6972"/>
                    <a:pt x="2602" y="6938"/>
                    <a:pt x="2669" y="6905"/>
                  </a:cubicBezTo>
                  <a:cubicBezTo>
                    <a:pt x="2736" y="6805"/>
                    <a:pt x="2769" y="6705"/>
                    <a:pt x="2702" y="6605"/>
                  </a:cubicBezTo>
                  <a:cubicBezTo>
                    <a:pt x="2669" y="6505"/>
                    <a:pt x="2569" y="6438"/>
                    <a:pt x="2502" y="6371"/>
                  </a:cubicBezTo>
                  <a:cubicBezTo>
                    <a:pt x="2102" y="6104"/>
                    <a:pt x="1768" y="5771"/>
                    <a:pt x="1468" y="5371"/>
                  </a:cubicBezTo>
                  <a:cubicBezTo>
                    <a:pt x="668" y="4136"/>
                    <a:pt x="1068" y="2502"/>
                    <a:pt x="2302" y="1735"/>
                  </a:cubicBezTo>
                  <a:cubicBezTo>
                    <a:pt x="2969" y="1368"/>
                    <a:pt x="3670" y="1101"/>
                    <a:pt x="4404" y="934"/>
                  </a:cubicBezTo>
                  <a:cubicBezTo>
                    <a:pt x="4787" y="817"/>
                    <a:pt x="5187" y="759"/>
                    <a:pt x="5588" y="759"/>
                  </a:cubicBezTo>
                  <a:cubicBezTo>
                    <a:pt x="5988" y="759"/>
                    <a:pt x="6388" y="817"/>
                    <a:pt x="6772" y="934"/>
                  </a:cubicBezTo>
                  <a:cubicBezTo>
                    <a:pt x="6872" y="934"/>
                    <a:pt x="6939" y="867"/>
                    <a:pt x="6939" y="767"/>
                  </a:cubicBezTo>
                  <a:cubicBezTo>
                    <a:pt x="6972" y="634"/>
                    <a:pt x="6638" y="267"/>
                    <a:pt x="6505" y="200"/>
                  </a:cubicBezTo>
                  <a:cubicBezTo>
                    <a:pt x="6472" y="167"/>
                    <a:pt x="6405" y="133"/>
                    <a:pt x="6372" y="133"/>
                  </a:cubicBezTo>
                  <a:cubicBezTo>
                    <a:pt x="6272" y="100"/>
                    <a:pt x="6205" y="67"/>
                    <a:pt x="6105" y="67"/>
                  </a:cubicBezTo>
                  <a:cubicBezTo>
                    <a:pt x="5938" y="33"/>
                    <a:pt x="5805" y="0"/>
                    <a:pt x="5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5210853" y="3074594"/>
              <a:ext cx="114298" cy="109951"/>
            </a:xfrm>
            <a:custGeom>
              <a:avLst/>
              <a:gdLst/>
              <a:ahLst/>
              <a:cxnLst/>
              <a:rect l="l" t="t" r="r" b="b"/>
              <a:pathLst>
                <a:path w="8940" h="8600" extrusionOk="0">
                  <a:moveTo>
                    <a:pt x="2314" y="1"/>
                  </a:moveTo>
                  <a:cubicBezTo>
                    <a:pt x="1435" y="1"/>
                    <a:pt x="506" y="183"/>
                    <a:pt x="67" y="841"/>
                  </a:cubicBezTo>
                  <a:cubicBezTo>
                    <a:pt x="0" y="874"/>
                    <a:pt x="0" y="941"/>
                    <a:pt x="0" y="1008"/>
                  </a:cubicBezTo>
                  <a:cubicBezTo>
                    <a:pt x="0" y="1108"/>
                    <a:pt x="67" y="1208"/>
                    <a:pt x="167" y="1208"/>
                  </a:cubicBezTo>
                  <a:cubicBezTo>
                    <a:pt x="217" y="1225"/>
                    <a:pt x="267" y="1233"/>
                    <a:pt x="317" y="1233"/>
                  </a:cubicBezTo>
                  <a:cubicBezTo>
                    <a:pt x="367" y="1233"/>
                    <a:pt x="417" y="1225"/>
                    <a:pt x="467" y="1208"/>
                  </a:cubicBezTo>
                  <a:cubicBezTo>
                    <a:pt x="1211" y="1089"/>
                    <a:pt x="1875" y="864"/>
                    <a:pt x="2625" y="864"/>
                  </a:cubicBezTo>
                  <a:cubicBezTo>
                    <a:pt x="2716" y="864"/>
                    <a:pt x="2808" y="867"/>
                    <a:pt x="2902" y="874"/>
                  </a:cubicBezTo>
                  <a:cubicBezTo>
                    <a:pt x="4570" y="1008"/>
                    <a:pt x="6071" y="1842"/>
                    <a:pt x="7072" y="3176"/>
                  </a:cubicBezTo>
                  <a:cubicBezTo>
                    <a:pt x="7772" y="4210"/>
                    <a:pt x="7973" y="5911"/>
                    <a:pt x="7172" y="6979"/>
                  </a:cubicBezTo>
                  <a:cubicBezTo>
                    <a:pt x="6740" y="7562"/>
                    <a:pt x="6056" y="7767"/>
                    <a:pt x="5365" y="7767"/>
                  </a:cubicBezTo>
                  <a:cubicBezTo>
                    <a:pt x="4989" y="7767"/>
                    <a:pt x="4611" y="7707"/>
                    <a:pt x="4270" y="7612"/>
                  </a:cubicBezTo>
                  <a:cubicBezTo>
                    <a:pt x="3669" y="7479"/>
                    <a:pt x="3136" y="7212"/>
                    <a:pt x="2735" y="6812"/>
                  </a:cubicBezTo>
                  <a:cubicBezTo>
                    <a:pt x="2369" y="6378"/>
                    <a:pt x="2635" y="5911"/>
                    <a:pt x="2936" y="5544"/>
                  </a:cubicBezTo>
                  <a:cubicBezTo>
                    <a:pt x="3079" y="5372"/>
                    <a:pt x="2876" y="5051"/>
                    <a:pt x="2668" y="5051"/>
                  </a:cubicBezTo>
                  <a:cubicBezTo>
                    <a:pt x="2634" y="5051"/>
                    <a:pt x="2601" y="5059"/>
                    <a:pt x="2569" y="5077"/>
                  </a:cubicBezTo>
                  <a:cubicBezTo>
                    <a:pt x="1902" y="5511"/>
                    <a:pt x="1334" y="6245"/>
                    <a:pt x="1801" y="7079"/>
                  </a:cubicBezTo>
                  <a:cubicBezTo>
                    <a:pt x="2168" y="7612"/>
                    <a:pt x="2702" y="8013"/>
                    <a:pt x="3336" y="8213"/>
                  </a:cubicBezTo>
                  <a:cubicBezTo>
                    <a:pt x="3972" y="8446"/>
                    <a:pt x="4674" y="8599"/>
                    <a:pt x="5363" y="8599"/>
                  </a:cubicBezTo>
                  <a:cubicBezTo>
                    <a:pt x="6155" y="8599"/>
                    <a:pt x="6930" y="8397"/>
                    <a:pt x="7572" y="7879"/>
                  </a:cubicBezTo>
                  <a:cubicBezTo>
                    <a:pt x="8873" y="6845"/>
                    <a:pt x="8940" y="4710"/>
                    <a:pt x="8306" y="3309"/>
                  </a:cubicBezTo>
                  <a:cubicBezTo>
                    <a:pt x="7472" y="1508"/>
                    <a:pt x="5437" y="407"/>
                    <a:pt x="3569" y="107"/>
                  </a:cubicBezTo>
                  <a:cubicBezTo>
                    <a:pt x="3216" y="50"/>
                    <a:pt x="2772" y="1"/>
                    <a:pt x="23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5249234" y="3199069"/>
              <a:ext cx="50335" cy="77541"/>
            </a:xfrm>
            <a:custGeom>
              <a:avLst/>
              <a:gdLst/>
              <a:ahLst/>
              <a:cxnLst/>
              <a:rect l="l" t="t" r="r" b="b"/>
              <a:pathLst>
                <a:path w="3937" h="6065" extrusionOk="0">
                  <a:moveTo>
                    <a:pt x="437" y="0"/>
                  </a:moveTo>
                  <a:cubicBezTo>
                    <a:pt x="358" y="0"/>
                    <a:pt x="279" y="4"/>
                    <a:pt x="200" y="11"/>
                  </a:cubicBezTo>
                  <a:cubicBezTo>
                    <a:pt x="0" y="45"/>
                    <a:pt x="134" y="445"/>
                    <a:pt x="301" y="445"/>
                  </a:cubicBezTo>
                  <a:cubicBezTo>
                    <a:pt x="1501" y="512"/>
                    <a:pt x="2269" y="1646"/>
                    <a:pt x="2669" y="2647"/>
                  </a:cubicBezTo>
                  <a:cubicBezTo>
                    <a:pt x="2869" y="3147"/>
                    <a:pt x="3002" y="3681"/>
                    <a:pt x="3036" y="4214"/>
                  </a:cubicBezTo>
                  <a:cubicBezTo>
                    <a:pt x="3036" y="4481"/>
                    <a:pt x="3036" y="4748"/>
                    <a:pt x="3002" y="4982"/>
                  </a:cubicBezTo>
                  <a:cubicBezTo>
                    <a:pt x="3002" y="5082"/>
                    <a:pt x="2969" y="5182"/>
                    <a:pt x="2969" y="5282"/>
                  </a:cubicBezTo>
                  <a:cubicBezTo>
                    <a:pt x="2936" y="5449"/>
                    <a:pt x="2902" y="5615"/>
                    <a:pt x="2936" y="5815"/>
                  </a:cubicBezTo>
                  <a:cubicBezTo>
                    <a:pt x="2964" y="5928"/>
                    <a:pt x="3039" y="6064"/>
                    <a:pt x="3162" y="6064"/>
                  </a:cubicBezTo>
                  <a:cubicBezTo>
                    <a:pt x="3185" y="6064"/>
                    <a:pt x="3210" y="6059"/>
                    <a:pt x="3236" y="6049"/>
                  </a:cubicBezTo>
                  <a:cubicBezTo>
                    <a:pt x="3503" y="5949"/>
                    <a:pt x="3703" y="5515"/>
                    <a:pt x="3803" y="5248"/>
                  </a:cubicBezTo>
                  <a:cubicBezTo>
                    <a:pt x="3903" y="4915"/>
                    <a:pt x="3936" y="4581"/>
                    <a:pt x="3903" y="4214"/>
                  </a:cubicBezTo>
                  <a:cubicBezTo>
                    <a:pt x="3870" y="3547"/>
                    <a:pt x="3703" y="2913"/>
                    <a:pt x="3403" y="2313"/>
                  </a:cubicBezTo>
                  <a:cubicBezTo>
                    <a:pt x="3103" y="1679"/>
                    <a:pt x="2669" y="1112"/>
                    <a:pt x="2102" y="645"/>
                  </a:cubicBezTo>
                  <a:cubicBezTo>
                    <a:pt x="1658" y="231"/>
                    <a:pt x="1056" y="0"/>
                    <a:pt x="4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4769451" y="2819597"/>
              <a:ext cx="235001" cy="253731"/>
            </a:xfrm>
            <a:custGeom>
              <a:avLst/>
              <a:gdLst/>
              <a:ahLst/>
              <a:cxnLst/>
              <a:rect l="l" t="t" r="r" b="b"/>
              <a:pathLst>
                <a:path w="18381" h="19846" extrusionOk="0">
                  <a:moveTo>
                    <a:pt x="1062" y="0"/>
                  </a:moveTo>
                  <a:cubicBezTo>
                    <a:pt x="787" y="0"/>
                    <a:pt x="521" y="181"/>
                    <a:pt x="367" y="672"/>
                  </a:cubicBezTo>
                  <a:cubicBezTo>
                    <a:pt x="1" y="1872"/>
                    <a:pt x="367" y="3840"/>
                    <a:pt x="501" y="5075"/>
                  </a:cubicBezTo>
                  <a:cubicBezTo>
                    <a:pt x="634" y="6809"/>
                    <a:pt x="935" y="8544"/>
                    <a:pt x="1368" y="10245"/>
                  </a:cubicBezTo>
                  <a:cubicBezTo>
                    <a:pt x="1735" y="11646"/>
                    <a:pt x="2169" y="13014"/>
                    <a:pt x="3103" y="14114"/>
                  </a:cubicBezTo>
                  <a:cubicBezTo>
                    <a:pt x="4003" y="15115"/>
                    <a:pt x="5138" y="15849"/>
                    <a:pt x="6405" y="16316"/>
                  </a:cubicBezTo>
                  <a:cubicBezTo>
                    <a:pt x="9774" y="17650"/>
                    <a:pt x="13610" y="17884"/>
                    <a:pt x="16846" y="19552"/>
                  </a:cubicBezTo>
                  <a:cubicBezTo>
                    <a:pt x="17110" y="19706"/>
                    <a:pt x="17419" y="19846"/>
                    <a:pt x="17694" y="19846"/>
                  </a:cubicBezTo>
                  <a:cubicBezTo>
                    <a:pt x="17835" y="19846"/>
                    <a:pt x="17967" y="19809"/>
                    <a:pt x="18080" y="19719"/>
                  </a:cubicBezTo>
                  <a:cubicBezTo>
                    <a:pt x="18314" y="19452"/>
                    <a:pt x="18380" y="19085"/>
                    <a:pt x="18180" y="18785"/>
                  </a:cubicBezTo>
                  <a:cubicBezTo>
                    <a:pt x="17980" y="18518"/>
                    <a:pt x="17713" y="18284"/>
                    <a:pt x="17380" y="18151"/>
                  </a:cubicBezTo>
                  <a:cubicBezTo>
                    <a:pt x="16112" y="17550"/>
                    <a:pt x="14678" y="17283"/>
                    <a:pt x="13277" y="16917"/>
                  </a:cubicBezTo>
                  <a:cubicBezTo>
                    <a:pt x="10942" y="16316"/>
                    <a:pt x="8740" y="15249"/>
                    <a:pt x="6872" y="13714"/>
                  </a:cubicBezTo>
                  <a:cubicBezTo>
                    <a:pt x="4971" y="12213"/>
                    <a:pt x="3603" y="10145"/>
                    <a:pt x="2969" y="7810"/>
                  </a:cubicBezTo>
                  <a:cubicBezTo>
                    <a:pt x="2569" y="6342"/>
                    <a:pt x="2536" y="4808"/>
                    <a:pt x="2302" y="3273"/>
                  </a:cubicBezTo>
                  <a:cubicBezTo>
                    <a:pt x="2202" y="2473"/>
                    <a:pt x="2269" y="1572"/>
                    <a:pt x="1935" y="838"/>
                  </a:cubicBezTo>
                  <a:cubicBezTo>
                    <a:pt x="1802" y="438"/>
                    <a:pt x="1502" y="138"/>
                    <a:pt x="1135" y="4"/>
                  </a:cubicBezTo>
                  <a:cubicBezTo>
                    <a:pt x="1110" y="2"/>
                    <a:pt x="1086" y="0"/>
                    <a:pt x="1062" y="0"/>
                  </a:cubicBezTo>
                  <a:close/>
                </a:path>
              </a:pathLst>
            </a:custGeom>
            <a:solidFill>
              <a:srgbClr val="FEFEFE">
                <a:alpha val="5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4646204" y="2827153"/>
              <a:ext cx="100976" cy="137311"/>
            </a:xfrm>
            <a:custGeom>
              <a:avLst/>
              <a:gdLst/>
              <a:ahLst/>
              <a:cxnLst/>
              <a:rect l="l" t="t" r="r" b="b"/>
              <a:pathLst>
                <a:path w="7898" h="10740" extrusionOk="0">
                  <a:moveTo>
                    <a:pt x="5204" y="1"/>
                  </a:moveTo>
                  <a:cubicBezTo>
                    <a:pt x="4902" y="1"/>
                    <a:pt x="4569" y="127"/>
                    <a:pt x="4203" y="414"/>
                  </a:cubicBezTo>
                  <a:cubicBezTo>
                    <a:pt x="2869" y="1448"/>
                    <a:pt x="3836" y="3983"/>
                    <a:pt x="3670" y="5384"/>
                  </a:cubicBezTo>
                  <a:cubicBezTo>
                    <a:pt x="3503" y="6752"/>
                    <a:pt x="2435" y="7819"/>
                    <a:pt x="1034" y="7986"/>
                  </a:cubicBezTo>
                  <a:cubicBezTo>
                    <a:pt x="995" y="7981"/>
                    <a:pt x="956" y="7978"/>
                    <a:pt x="915" y="7978"/>
                  </a:cubicBezTo>
                  <a:cubicBezTo>
                    <a:pt x="714" y="7978"/>
                    <a:pt x="501" y="8047"/>
                    <a:pt x="334" y="8186"/>
                  </a:cubicBezTo>
                  <a:cubicBezTo>
                    <a:pt x="0" y="8520"/>
                    <a:pt x="434" y="9054"/>
                    <a:pt x="834" y="9320"/>
                  </a:cubicBezTo>
                  <a:cubicBezTo>
                    <a:pt x="1891" y="10052"/>
                    <a:pt x="3124" y="10740"/>
                    <a:pt x="4354" y="10740"/>
                  </a:cubicBezTo>
                  <a:cubicBezTo>
                    <a:pt x="4638" y="10740"/>
                    <a:pt x="4922" y="10703"/>
                    <a:pt x="5204" y="10621"/>
                  </a:cubicBezTo>
                  <a:cubicBezTo>
                    <a:pt x="6805" y="10221"/>
                    <a:pt x="7773" y="8487"/>
                    <a:pt x="7839" y="6852"/>
                  </a:cubicBezTo>
                  <a:cubicBezTo>
                    <a:pt x="7897" y="5634"/>
                    <a:pt x="7224" y="1"/>
                    <a:pt x="5204" y="1"/>
                  </a:cubicBezTo>
                  <a:close/>
                </a:path>
              </a:pathLst>
            </a:custGeom>
            <a:solidFill>
              <a:srgbClr val="FEFEFE">
                <a:alpha val="5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4576257" y="2827805"/>
              <a:ext cx="88165" cy="72197"/>
            </a:xfrm>
            <a:custGeom>
              <a:avLst/>
              <a:gdLst/>
              <a:ahLst/>
              <a:cxnLst/>
              <a:rect l="l" t="t" r="r" b="b"/>
              <a:pathLst>
                <a:path w="6896" h="5647" extrusionOk="0">
                  <a:moveTo>
                    <a:pt x="1915" y="0"/>
                  </a:moveTo>
                  <a:cubicBezTo>
                    <a:pt x="944" y="0"/>
                    <a:pt x="176" y="616"/>
                    <a:pt x="101" y="2164"/>
                  </a:cubicBezTo>
                  <a:cubicBezTo>
                    <a:pt x="1" y="2798"/>
                    <a:pt x="101" y="3432"/>
                    <a:pt x="401" y="3999"/>
                  </a:cubicBezTo>
                  <a:cubicBezTo>
                    <a:pt x="677" y="4497"/>
                    <a:pt x="1007" y="4656"/>
                    <a:pt x="1371" y="4656"/>
                  </a:cubicBezTo>
                  <a:cubicBezTo>
                    <a:pt x="2013" y="4656"/>
                    <a:pt x="2759" y="4162"/>
                    <a:pt x="3496" y="4162"/>
                  </a:cubicBezTo>
                  <a:cubicBezTo>
                    <a:pt x="3909" y="4162"/>
                    <a:pt x="4318" y="4317"/>
                    <a:pt x="4704" y="4800"/>
                  </a:cubicBezTo>
                  <a:cubicBezTo>
                    <a:pt x="4838" y="5033"/>
                    <a:pt x="5038" y="5267"/>
                    <a:pt x="5238" y="5467"/>
                  </a:cubicBezTo>
                  <a:cubicBezTo>
                    <a:pt x="5359" y="5588"/>
                    <a:pt x="5507" y="5646"/>
                    <a:pt x="5654" y="5646"/>
                  </a:cubicBezTo>
                  <a:cubicBezTo>
                    <a:pt x="5791" y="5646"/>
                    <a:pt x="5926" y="5596"/>
                    <a:pt x="6038" y="5500"/>
                  </a:cubicBezTo>
                  <a:cubicBezTo>
                    <a:pt x="6105" y="5400"/>
                    <a:pt x="6138" y="5333"/>
                    <a:pt x="6172" y="5233"/>
                  </a:cubicBezTo>
                  <a:cubicBezTo>
                    <a:pt x="6895" y="2724"/>
                    <a:pt x="3957" y="0"/>
                    <a:pt x="1915" y="0"/>
                  </a:cubicBezTo>
                  <a:close/>
                </a:path>
              </a:pathLst>
            </a:custGeom>
            <a:solidFill>
              <a:srgbClr val="FEFEFE">
                <a:alpha val="5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4855059" y="3084477"/>
              <a:ext cx="148114" cy="165937"/>
            </a:xfrm>
            <a:custGeom>
              <a:avLst/>
              <a:gdLst/>
              <a:ahLst/>
              <a:cxnLst/>
              <a:rect l="l" t="t" r="r" b="b"/>
              <a:pathLst>
                <a:path w="11585" h="12979" extrusionOk="0">
                  <a:moveTo>
                    <a:pt x="2985" y="0"/>
                  </a:moveTo>
                  <a:cubicBezTo>
                    <a:pt x="1416" y="0"/>
                    <a:pt x="0" y="305"/>
                    <a:pt x="777" y="1469"/>
                  </a:cubicBezTo>
                  <a:cubicBezTo>
                    <a:pt x="1010" y="1769"/>
                    <a:pt x="1277" y="2036"/>
                    <a:pt x="1610" y="2236"/>
                  </a:cubicBezTo>
                  <a:cubicBezTo>
                    <a:pt x="4513" y="4338"/>
                    <a:pt x="6948" y="7373"/>
                    <a:pt x="7248" y="10909"/>
                  </a:cubicBezTo>
                  <a:cubicBezTo>
                    <a:pt x="7315" y="11676"/>
                    <a:pt x="7381" y="12610"/>
                    <a:pt x="8082" y="12910"/>
                  </a:cubicBezTo>
                  <a:cubicBezTo>
                    <a:pt x="8231" y="12956"/>
                    <a:pt x="8383" y="12978"/>
                    <a:pt x="8535" y="12978"/>
                  </a:cubicBezTo>
                  <a:cubicBezTo>
                    <a:pt x="8824" y="12978"/>
                    <a:pt x="9108" y="12897"/>
                    <a:pt x="9349" y="12744"/>
                  </a:cubicBezTo>
                  <a:cubicBezTo>
                    <a:pt x="10717" y="11976"/>
                    <a:pt x="11451" y="10442"/>
                    <a:pt x="11551" y="8874"/>
                  </a:cubicBezTo>
                  <a:cubicBezTo>
                    <a:pt x="11584" y="7340"/>
                    <a:pt x="11217" y="5805"/>
                    <a:pt x="10517" y="4438"/>
                  </a:cubicBezTo>
                  <a:cubicBezTo>
                    <a:pt x="9616" y="2536"/>
                    <a:pt x="8082" y="869"/>
                    <a:pt x="6014" y="301"/>
                  </a:cubicBezTo>
                  <a:cubicBezTo>
                    <a:pt x="5612" y="197"/>
                    <a:pt x="4249" y="0"/>
                    <a:pt x="2985" y="0"/>
                  </a:cubicBezTo>
                  <a:close/>
                </a:path>
              </a:pathLst>
            </a:custGeom>
            <a:solidFill>
              <a:srgbClr val="FEFEFE">
                <a:alpha val="5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4615494" y="3084260"/>
              <a:ext cx="146299" cy="75662"/>
            </a:xfrm>
            <a:custGeom>
              <a:avLst/>
              <a:gdLst/>
              <a:ahLst/>
              <a:cxnLst/>
              <a:rect l="l" t="t" r="r" b="b"/>
              <a:pathLst>
                <a:path w="11443" h="5918" extrusionOk="0">
                  <a:moveTo>
                    <a:pt x="9260" y="1"/>
                  </a:moveTo>
                  <a:cubicBezTo>
                    <a:pt x="8993" y="1"/>
                    <a:pt x="8723" y="60"/>
                    <a:pt x="8473" y="185"/>
                  </a:cubicBezTo>
                  <a:cubicBezTo>
                    <a:pt x="8140" y="419"/>
                    <a:pt x="7806" y="652"/>
                    <a:pt x="7506" y="952"/>
                  </a:cubicBezTo>
                  <a:cubicBezTo>
                    <a:pt x="6768" y="1479"/>
                    <a:pt x="5800" y="1653"/>
                    <a:pt x="4867" y="1653"/>
                  </a:cubicBezTo>
                  <a:cubicBezTo>
                    <a:pt x="4620" y="1653"/>
                    <a:pt x="4375" y="1640"/>
                    <a:pt x="4137" y="1619"/>
                  </a:cubicBezTo>
                  <a:cubicBezTo>
                    <a:pt x="3236" y="1519"/>
                    <a:pt x="2369" y="919"/>
                    <a:pt x="1502" y="785"/>
                  </a:cubicBezTo>
                  <a:cubicBezTo>
                    <a:pt x="1390" y="785"/>
                    <a:pt x="1294" y="771"/>
                    <a:pt x="1193" y="771"/>
                  </a:cubicBezTo>
                  <a:cubicBezTo>
                    <a:pt x="1142" y="771"/>
                    <a:pt x="1090" y="774"/>
                    <a:pt x="1035" y="785"/>
                  </a:cubicBezTo>
                  <a:cubicBezTo>
                    <a:pt x="768" y="785"/>
                    <a:pt x="501" y="852"/>
                    <a:pt x="301" y="1019"/>
                  </a:cubicBezTo>
                  <a:cubicBezTo>
                    <a:pt x="67" y="1286"/>
                    <a:pt x="1" y="1653"/>
                    <a:pt x="134" y="1986"/>
                  </a:cubicBezTo>
                  <a:cubicBezTo>
                    <a:pt x="301" y="2287"/>
                    <a:pt x="501" y="2553"/>
                    <a:pt x="801" y="2787"/>
                  </a:cubicBezTo>
                  <a:cubicBezTo>
                    <a:pt x="2369" y="4121"/>
                    <a:pt x="4337" y="4922"/>
                    <a:pt x="6338" y="5522"/>
                  </a:cubicBezTo>
                  <a:cubicBezTo>
                    <a:pt x="7008" y="5739"/>
                    <a:pt x="7747" y="5917"/>
                    <a:pt x="8458" y="5917"/>
                  </a:cubicBezTo>
                  <a:cubicBezTo>
                    <a:pt x="9058" y="5917"/>
                    <a:pt x="9638" y="5791"/>
                    <a:pt x="10141" y="5455"/>
                  </a:cubicBezTo>
                  <a:cubicBezTo>
                    <a:pt x="10942" y="4822"/>
                    <a:pt x="11409" y="3854"/>
                    <a:pt x="11375" y="2854"/>
                  </a:cubicBezTo>
                  <a:cubicBezTo>
                    <a:pt x="11442" y="2053"/>
                    <a:pt x="11175" y="1252"/>
                    <a:pt x="10642" y="619"/>
                  </a:cubicBezTo>
                  <a:cubicBezTo>
                    <a:pt x="10290" y="223"/>
                    <a:pt x="9778" y="1"/>
                    <a:pt x="9260" y="1"/>
                  </a:cubicBezTo>
                  <a:close/>
                </a:path>
              </a:pathLst>
            </a:custGeom>
            <a:solidFill>
              <a:srgbClr val="FEFEFE">
                <a:alpha val="5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4835409" y="2858221"/>
              <a:ext cx="237277" cy="169810"/>
            </a:xfrm>
            <a:custGeom>
              <a:avLst/>
              <a:gdLst/>
              <a:ahLst/>
              <a:cxnLst/>
              <a:rect l="l" t="t" r="r" b="b"/>
              <a:pathLst>
                <a:path w="18559" h="13282" extrusionOk="0">
                  <a:moveTo>
                    <a:pt x="799" y="1"/>
                  </a:moveTo>
                  <a:cubicBezTo>
                    <a:pt x="1" y="1"/>
                    <a:pt x="90" y="2940"/>
                    <a:pt x="179" y="3355"/>
                  </a:cubicBezTo>
                  <a:cubicBezTo>
                    <a:pt x="479" y="4989"/>
                    <a:pt x="1213" y="6490"/>
                    <a:pt x="2347" y="7724"/>
                  </a:cubicBezTo>
                  <a:cubicBezTo>
                    <a:pt x="4048" y="9626"/>
                    <a:pt x="6450" y="10860"/>
                    <a:pt x="8852" y="11761"/>
                  </a:cubicBezTo>
                  <a:cubicBezTo>
                    <a:pt x="10542" y="12422"/>
                    <a:pt x="12916" y="13282"/>
                    <a:pt x="15036" y="13282"/>
                  </a:cubicBezTo>
                  <a:cubicBezTo>
                    <a:pt x="15802" y="13282"/>
                    <a:pt x="16535" y="13169"/>
                    <a:pt x="17191" y="12895"/>
                  </a:cubicBezTo>
                  <a:cubicBezTo>
                    <a:pt x="17925" y="12595"/>
                    <a:pt x="18558" y="11827"/>
                    <a:pt x="18458" y="11027"/>
                  </a:cubicBezTo>
                  <a:cubicBezTo>
                    <a:pt x="18358" y="10226"/>
                    <a:pt x="17658" y="9692"/>
                    <a:pt x="16957" y="9359"/>
                  </a:cubicBezTo>
                  <a:cubicBezTo>
                    <a:pt x="14556" y="8058"/>
                    <a:pt x="11754" y="7524"/>
                    <a:pt x="9285" y="6290"/>
                  </a:cubicBezTo>
                  <a:cubicBezTo>
                    <a:pt x="9002" y="6148"/>
                    <a:pt x="8657" y="6007"/>
                    <a:pt x="8347" y="6007"/>
                  </a:cubicBezTo>
                  <a:cubicBezTo>
                    <a:pt x="8147" y="6007"/>
                    <a:pt x="7962" y="6066"/>
                    <a:pt x="7817" y="6223"/>
                  </a:cubicBezTo>
                  <a:cubicBezTo>
                    <a:pt x="7484" y="6624"/>
                    <a:pt x="7684" y="7191"/>
                    <a:pt x="8051" y="7524"/>
                  </a:cubicBezTo>
                  <a:cubicBezTo>
                    <a:pt x="8651" y="8058"/>
                    <a:pt x="9319" y="8492"/>
                    <a:pt x="10019" y="8859"/>
                  </a:cubicBezTo>
                  <a:cubicBezTo>
                    <a:pt x="10953" y="9259"/>
                    <a:pt x="12788" y="9426"/>
                    <a:pt x="13488" y="10093"/>
                  </a:cubicBezTo>
                  <a:cubicBezTo>
                    <a:pt x="14142" y="10687"/>
                    <a:pt x="13711" y="11149"/>
                    <a:pt x="12996" y="11149"/>
                  </a:cubicBezTo>
                  <a:cubicBezTo>
                    <a:pt x="12908" y="11149"/>
                    <a:pt x="12816" y="11141"/>
                    <a:pt x="12721" y="11127"/>
                  </a:cubicBezTo>
                  <a:cubicBezTo>
                    <a:pt x="10286" y="10760"/>
                    <a:pt x="7851" y="10093"/>
                    <a:pt x="5816" y="8725"/>
                  </a:cubicBezTo>
                  <a:cubicBezTo>
                    <a:pt x="4115" y="7658"/>
                    <a:pt x="2781" y="6057"/>
                    <a:pt x="2047" y="4155"/>
                  </a:cubicBezTo>
                  <a:cubicBezTo>
                    <a:pt x="1813" y="3455"/>
                    <a:pt x="1613" y="2754"/>
                    <a:pt x="1446" y="2020"/>
                  </a:cubicBezTo>
                  <a:cubicBezTo>
                    <a:pt x="1380" y="1620"/>
                    <a:pt x="1546" y="453"/>
                    <a:pt x="1146" y="152"/>
                  </a:cubicBezTo>
                  <a:cubicBezTo>
                    <a:pt x="1015" y="48"/>
                    <a:pt x="900" y="1"/>
                    <a:pt x="799" y="1"/>
                  </a:cubicBezTo>
                  <a:close/>
                </a:path>
              </a:pathLst>
            </a:custGeom>
            <a:solidFill>
              <a:srgbClr val="FEFEFE">
                <a:alpha val="5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4598004" y="2697373"/>
              <a:ext cx="229836" cy="76889"/>
            </a:xfrm>
            <a:custGeom>
              <a:avLst/>
              <a:gdLst/>
              <a:ahLst/>
              <a:cxnLst/>
              <a:rect l="l" t="t" r="r" b="b"/>
              <a:pathLst>
                <a:path w="17977" h="6014" extrusionOk="0">
                  <a:moveTo>
                    <a:pt x="5652" y="1"/>
                  </a:moveTo>
                  <a:cubicBezTo>
                    <a:pt x="5269" y="1"/>
                    <a:pt x="4886" y="30"/>
                    <a:pt x="4504" y="91"/>
                  </a:cubicBezTo>
                  <a:cubicBezTo>
                    <a:pt x="2936" y="324"/>
                    <a:pt x="1302" y="1025"/>
                    <a:pt x="335" y="2359"/>
                  </a:cubicBezTo>
                  <a:cubicBezTo>
                    <a:pt x="134" y="2593"/>
                    <a:pt x="1" y="2993"/>
                    <a:pt x="268" y="3193"/>
                  </a:cubicBezTo>
                  <a:cubicBezTo>
                    <a:pt x="368" y="3260"/>
                    <a:pt x="501" y="3293"/>
                    <a:pt x="601" y="3293"/>
                  </a:cubicBezTo>
                  <a:cubicBezTo>
                    <a:pt x="673" y="3296"/>
                    <a:pt x="744" y="3298"/>
                    <a:pt x="815" y="3298"/>
                  </a:cubicBezTo>
                  <a:cubicBezTo>
                    <a:pt x="2342" y="3298"/>
                    <a:pt x="3872" y="2658"/>
                    <a:pt x="5458" y="2658"/>
                  </a:cubicBezTo>
                  <a:cubicBezTo>
                    <a:pt x="5496" y="2658"/>
                    <a:pt x="5534" y="2659"/>
                    <a:pt x="5572" y="2659"/>
                  </a:cubicBezTo>
                  <a:cubicBezTo>
                    <a:pt x="5631" y="2658"/>
                    <a:pt x="5690" y="2658"/>
                    <a:pt x="5749" y="2658"/>
                  </a:cubicBezTo>
                  <a:cubicBezTo>
                    <a:pt x="7457" y="2658"/>
                    <a:pt x="9158" y="3123"/>
                    <a:pt x="10609" y="3994"/>
                  </a:cubicBezTo>
                  <a:cubicBezTo>
                    <a:pt x="11609" y="4594"/>
                    <a:pt x="12443" y="5428"/>
                    <a:pt x="13544" y="5828"/>
                  </a:cubicBezTo>
                  <a:cubicBezTo>
                    <a:pt x="13879" y="5955"/>
                    <a:pt x="14209" y="6013"/>
                    <a:pt x="14524" y="6013"/>
                  </a:cubicBezTo>
                  <a:cubicBezTo>
                    <a:pt x="16534" y="6013"/>
                    <a:pt x="17977" y="3666"/>
                    <a:pt x="16680" y="1792"/>
                  </a:cubicBezTo>
                  <a:cubicBezTo>
                    <a:pt x="16038" y="906"/>
                    <a:pt x="15005" y="412"/>
                    <a:pt x="13938" y="412"/>
                  </a:cubicBezTo>
                  <a:cubicBezTo>
                    <a:pt x="13840" y="412"/>
                    <a:pt x="13742" y="416"/>
                    <a:pt x="13644" y="425"/>
                  </a:cubicBezTo>
                  <a:cubicBezTo>
                    <a:pt x="12443" y="525"/>
                    <a:pt x="11342" y="992"/>
                    <a:pt x="10442" y="1725"/>
                  </a:cubicBezTo>
                  <a:cubicBezTo>
                    <a:pt x="9077" y="606"/>
                    <a:pt x="7376" y="1"/>
                    <a:pt x="5652" y="1"/>
                  </a:cubicBezTo>
                  <a:close/>
                </a:path>
              </a:pathLst>
            </a:custGeom>
            <a:solidFill>
              <a:srgbClr val="FEFEFE">
                <a:alpha val="5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4486276" y="2758357"/>
              <a:ext cx="73795" cy="122710"/>
            </a:xfrm>
            <a:custGeom>
              <a:avLst/>
              <a:gdLst/>
              <a:ahLst/>
              <a:cxnLst/>
              <a:rect l="l" t="t" r="r" b="b"/>
              <a:pathLst>
                <a:path w="5772" h="9598" extrusionOk="0">
                  <a:moveTo>
                    <a:pt x="4270" y="1"/>
                  </a:moveTo>
                  <a:cubicBezTo>
                    <a:pt x="3246" y="1"/>
                    <a:pt x="2368" y="675"/>
                    <a:pt x="1735" y="1459"/>
                  </a:cubicBezTo>
                  <a:cubicBezTo>
                    <a:pt x="668" y="2793"/>
                    <a:pt x="34" y="4461"/>
                    <a:pt x="0" y="6162"/>
                  </a:cubicBezTo>
                  <a:cubicBezTo>
                    <a:pt x="0" y="8030"/>
                    <a:pt x="768" y="9598"/>
                    <a:pt x="2869" y="9598"/>
                  </a:cubicBezTo>
                  <a:cubicBezTo>
                    <a:pt x="3069" y="9598"/>
                    <a:pt x="3269" y="9564"/>
                    <a:pt x="3436" y="9498"/>
                  </a:cubicBezTo>
                  <a:cubicBezTo>
                    <a:pt x="4003" y="9198"/>
                    <a:pt x="3970" y="8397"/>
                    <a:pt x="3903" y="7763"/>
                  </a:cubicBezTo>
                  <a:cubicBezTo>
                    <a:pt x="3736" y="5828"/>
                    <a:pt x="4170" y="3927"/>
                    <a:pt x="5171" y="2293"/>
                  </a:cubicBezTo>
                  <a:cubicBezTo>
                    <a:pt x="5438" y="1826"/>
                    <a:pt x="5771" y="1292"/>
                    <a:pt x="5604" y="792"/>
                  </a:cubicBezTo>
                  <a:cubicBezTo>
                    <a:pt x="5438" y="358"/>
                    <a:pt x="5071" y="58"/>
                    <a:pt x="4604" y="24"/>
                  </a:cubicBezTo>
                  <a:cubicBezTo>
                    <a:pt x="4491" y="8"/>
                    <a:pt x="4380" y="1"/>
                    <a:pt x="4270" y="1"/>
                  </a:cubicBezTo>
                  <a:close/>
                </a:path>
              </a:pathLst>
            </a:custGeom>
            <a:solidFill>
              <a:srgbClr val="FEFEFE">
                <a:alpha val="5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4795468" y="3149067"/>
              <a:ext cx="110897" cy="180652"/>
            </a:xfrm>
            <a:custGeom>
              <a:avLst/>
              <a:gdLst/>
              <a:ahLst/>
              <a:cxnLst/>
              <a:rect l="l" t="t" r="r" b="b"/>
              <a:pathLst>
                <a:path w="8674" h="14130" extrusionOk="0">
                  <a:moveTo>
                    <a:pt x="1952" y="0"/>
                  </a:moveTo>
                  <a:cubicBezTo>
                    <a:pt x="1631" y="0"/>
                    <a:pt x="1328" y="74"/>
                    <a:pt x="1068" y="253"/>
                  </a:cubicBezTo>
                  <a:cubicBezTo>
                    <a:pt x="0" y="1020"/>
                    <a:pt x="301" y="2455"/>
                    <a:pt x="934" y="3322"/>
                  </a:cubicBezTo>
                  <a:cubicBezTo>
                    <a:pt x="1601" y="4223"/>
                    <a:pt x="2569" y="4823"/>
                    <a:pt x="3269" y="5657"/>
                  </a:cubicBezTo>
                  <a:cubicBezTo>
                    <a:pt x="4137" y="6724"/>
                    <a:pt x="4670" y="8059"/>
                    <a:pt x="4770" y="9460"/>
                  </a:cubicBezTo>
                  <a:cubicBezTo>
                    <a:pt x="4904" y="10694"/>
                    <a:pt x="4504" y="11728"/>
                    <a:pt x="4537" y="12895"/>
                  </a:cubicBezTo>
                  <a:cubicBezTo>
                    <a:pt x="4537" y="13296"/>
                    <a:pt x="4704" y="13696"/>
                    <a:pt x="5037" y="13929"/>
                  </a:cubicBezTo>
                  <a:cubicBezTo>
                    <a:pt x="5271" y="14063"/>
                    <a:pt x="5504" y="14130"/>
                    <a:pt x="5771" y="14130"/>
                  </a:cubicBezTo>
                  <a:cubicBezTo>
                    <a:pt x="6672" y="14030"/>
                    <a:pt x="7439" y="13496"/>
                    <a:pt x="7873" y="12729"/>
                  </a:cubicBezTo>
                  <a:cubicBezTo>
                    <a:pt x="8206" y="12095"/>
                    <a:pt x="8406" y="11428"/>
                    <a:pt x="8506" y="10727"/>
                  </a:cubicBezTo>
                  <a:cubicBezTo>
                    <a:pt x="8673" y="9293"/>
                    <a:pt x="8573" y="7825"/>
                    <a:pt x="8240" y="6391"/>
                  </a:cubicBezTo>
                  <a:cubicBezTo>
                    <a:pt x="7739" y="4289"/>
                    <a:pt x="6538" y="2455"/>
                    <a:pt x="4804" y="1187"/>
                  </a:cubicBezTo>
                  <a:cubicBezTo>
                    <a:pt x="4123" y="708"/>
                    <a:pt x="2947" y="0"/>
                    <a:pt x="1952" y="0"/>
                  </a:cubicBezTo>
                  <a:close/>
                </a:path>
              </a:pathLst>
            </a:custGeom>
            <a:solidFill>
              <a:srgbClr val="FEFEFE">
                <a:alpha val="5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4536994" y="3104409"/>
              <a:ext cx="281935" cy="191864"/>
            </a:xfrm>
            <a:custGeom>
              <a:avLst/>
              <a:gdLst/>
              <a:ahLst/>
              <a:cxnLst/>
              <a:rect l="l" t="t" r="r" b="b"/>
              <a:pathLst>
                <a:path w="22052" h="15007" extrusionOk="0">
                  <a:moveTo>
                    <a:pt x="639" y="0"/>
                  </a:moveTo>
                  <a:cubicBezTo>
                    <a:pt x="255" y="0"/>
                    <a:pt x="0" y="335"/>
                    <a:pt x="36" y="1144"/>
                  </a:cubicBezTo>
                  <a:cubicBezTo>
                    <a:pt x="303" y="5147"/>
                    <a:pt x="5507" y="6648"/>
                    <a:pt x="8609" y="7682"/>
                  </a:cubicBezTo>
                  <a:lnTo>
                    <a:pt x="14480" y="9617"/>
                  </a:lnTo>
                  <a:cubicBezTo>
                    <a:pt x="15614" y="9950"/>
                    <a:pt x="16681" y="10384"/>
                    <a:pt x="17716" y="10985"/>
                  </a:cubicBezTo>
                  <a:cubicBezTo>
                    <a:pt x="18750" y="11552"/>
                    <a:pt x="19517" y="12486"/>
                    <a:pt x="19917" y="13586"/>
                  </a:cubicBezTo>
                  <a:cubicBezTo>
                    <a:pt x="20117" y="14120"/>
                    <a:pt x="20251" y="14787"/>
                    <a:pt x="20751" y="14987"/>
                  </a:cubicBezTo>
                  <a:cubicBezTo>
                    <a:pt x="20820" y="15000"/>
                    <a:pt x="20888" y="15007"/>
                    <a:pt x="20956" y="15007"/>
                  </a:cubicBezTo>
                  <a:cubicBezTo>
                    <a:pt x="21415" y="15007"/>
                    <a:pt x="21836" y="14719"/>
                    <a:pt x="21952" y="14254"/>
                  </a:cubicBezTo>
                  <a:cubicBezTo>
                    <a:pt x="22052" y="13753"/>
                    <a:pt x="21985" y="13219"/>
                    <a:pt x="21752" y="12786"/>
                  </a:cubicBezTo>
                  <a:cubicBezTo>
                    <a:pt x="20718" y="10317"/>
                    <a:pt x="18349" y="8683"/>
                    <a:pt x="15914" y="7649"/>
                  </a:cubicBezTo>
                  <a:cubicBezTo>
                    <a:pt x="13446" y="6615"/>
                    <a:pt x="10844" y="6081"/>
                    <a:pt x="8376" y="5047"/>
                  </a:cubicBezTo>
                  <a:cubicBezTo>
                    <a:pt x="5907" y="4013"/>
                    <a:pt x="3706" y="2512"/>
                    <a:pt x="1804" y="644"/>
                  </a:cubicBezTo>
                  <a:cubicBezTo>
                    <a:pt x="1389" y="244"/>
                    <a:pt x="967" y="0"/>
                    <a:pt x="639" y="0"/>
                  </a:cubicBezTo>
                  <a:close/>
                </a:path>
              </a:pathLst>
            </a:custGeom>
            <a:solidFill>
              <a:srgbClr val="FEFEFE">
                <a:alpha val="5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5067981" y="3117756"/>
              <a:ext cx="108762" cy="116369"/>
            </a:xfrm>
            <a:custGeom>
              <a:avLst/>
              <a:gdLst/>
              <a:ahLst/>
              <a:cxnLst/>
              <a:rect l="l" t="t" r="r" b="b"/>
              <a:pathLst>
                <a:path w="8507" h="9102" extrusionOk="0">
                  <a:moveTo>
                    <a:pt x="879" y="0"/>
                  </a:moveTo>
                  <a:cubicBezTo>
                    <a:pt x="438" y="0"/>
                    <a:pt x="57" y="526"/>
                    <a:pt x="34" y="1301"/>
                  </a:cubicBezTo>
                  <a:cubicBezTo>
                    <a:pt x="1" y="2435"/>
                    <a:pt x="834" y="3469"/>
                    <a:pt x="1768" y="4136"/>
                  </a:cubicBezTo>
                  <a:cubicBezTo>
                    <a:pt x="2736" y="4804"/>
                    <a:pt x="3837" y="5271"/>
                    <a:pt x="4704" y="6038"/>
                  </a:cubicBezTo>
                  <a:cubicBezTo>
                    <a:pt x="5138" y="6405"/>
                    <a:pt x="5538" y="6805"/>
                    <a:pt x="5905" y="7272"/>
                  </a:cubicBezTo>
                  <a:cubicBezTo>
                    <a:pt x="6220" y="7772"/>
                    <a:pt x="6432" y="9101"/>
                    <a:pt x="7064" y="9101"/>
                  </a:cubicBezTo>
                  <a:cubicBezTo>
                    <a:pt x="7233" y="9101"/>
                    <a:pt x="7433" y="9006"/>
                    <a:pt x="7673" y="8773"/>
                  </a:cubicBezTo>
                  <a:cubicBezTo>
                    <a:pt x="8507" y="7972"/>
                    <a:pt x="8073" y="6138"/>
                    <a:pt x="7539" y="5371"/>
                  </a:cubicBezTo>
                  <a:cubicBezTo>
                    <a:pt x="6839" y="4403"/>
                    <a:pt x="5805" y="3803"/>
                    <a:pt x="4771" y="3236"/>
                  </a:cubicBezTo>
                  <a:cubicBezTo>
                    <a:pt x="3703" y="2635"/>
                    <a:pt x="2269" y="1835"/>
                    <a:pt x="1702" y="701"/>
                  </a:cubicBezTo>
                  <a:cubicBezTo>
                    <a:pt x="1635" y="567"/>
                    <a:pt x="1568" y="467"/>
                    <a:pt x="1502" y="367"/>
                  </a:cubicBezTo>
                  <a:cubicBezTo>
                    <a:pt x="1301" y="113"/>
                    <a:pt x="1083" y="0"/>
                    <a:pt x="879" y="0"/>
                  </a:cubicBezTo>
                  <a:close/>
                </a:path>
              </a:pathLst>
            </a:custGeom>
            <a:solidFill>
              <a:srgbClr val="FEFEFE">
                <a:alpha val="5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5091006" y="3269540"/>
              <a:ext cx="107918" cy="103405"/>
            </a:xfrm>
            <a:custGeom>
              <a:avLst/>
              <a:gdLst/>
              <a:ahLst/>
              <a:cxnLst/>
              <a:rect l="l" t="t" r="r" b="b"/>
              <a:pathLst>
                <a:path w="8441" h="8088" extrusionOk="0">
                  <a:moveTo>
                    <a:pt x="239" y="0"/>
                  </a:moveTo>
                  <a:cubicBezTo>
                    <a:pt x="227" y="0"/>
                    <a:pt x="214" y="1"/>
                    <a:pt x="201" y="3"/>
                  </a:cubicBezTo>
                  <a:cubicBezTo>
                    <a:pt x="1" y="70"/>
                    <a:pt x="34" y="303"/>
                    <a:pt x="68" y="470"/>
                  </a:cubicBezTo>
                  <a:cubicBezTo>
                    <a:pt x="168" y="1171"/>
                    <a:pt x="168" y="1938"/>
                    <a:pt x="535" y="2538"/>
                  </a:cubicBezTo>
                  <a:cubicBezTo>
                    <a:pt x="935" y="3172"/>
                    <a:pt x="1435" y="3739"/>
                    <a:pt x="2002" y="4206"/>
                  </a:cubicBezTo>
                  <a:cubicBezTo>
                    <a:pt x="2503" y="4573"/>
                    <a:pt x="2870" y="5040"/>
                    <a:pt x="3170" y="5574"/>
                  </a:cubicBezTo>
                  <a:cubicBezTo>
                    <a:pt x="3403" y="6141"/>
                    <a:pt x="3370" y="6808"/>
                    <a:pt x="3737" y="7342"/>
                  </a:cubicBezTo>
                  <a:cubicBezTo>
                    <a:pt x="3937" y="7609"/>
                    <a:pt x="4204" y="7809"/>
                    <a:pt x="4504" y="7942"/>
                  </a:cubicBezTo>
                  <a:cubicBezTo>
                    <a:pt x="4770" y="8041"/>
                    <a:pt x="5043" y="8088"/>
                    <a:pt x="5312" y="8088"/>
                  </a:cubicBezTo>
                  <a:cubicBezTo>
                    <a:pt x="6221" y="8088"/>
                    <a:pt x="7079" y="7550"/>
                    <a:pt x="7439" y="6675"/>
                  </a:cubicBezTo>
                  <a:cubicBezTo>
                    <a:pt x="8440" y="3973"/>
                    <a:pt x="5305" y="3706"/>
                    <a:pt x="3403" y="2972"/>
                  </a:cubicBezTo>
                  <a:cubicBezTo>
                    <a:pt x="2136" y="2538"/>
                    <a:pt x="1135" y="1571"/>
                    <a:pt x="635" y="370"/>
                  </a:cubicBezTo>
                  <a:cubicBezTo>
                    <a:pt x="541" y="214"/>
                    <a:pt x="418" y="0"/>
                    <a:pt x="239" y="0"/>
                  </a:cubicBezTo>
                  <a:close/>
                </a:path>
              </a:pathLst>
            </a:custGeom>
            <a:solidFill>
              <a:srgbClr val="FEFEFE">
                <a:alpha val="5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4488833" y="2922325"/>
              <a:ext cx="87871" cy="63810"/>
            </a:xfrm>
            <a:custGeom>
              <a:avLst/>
              <a:gdLst/>
              <a:ahLst/>
              <a:cxnLst/>
              <a:rect l="l" t="t" r="r" b="b"/>
              <a:pathLst>
                <a:path w="6873" h="4991" extrusionOk="0">
                  <a:moveTo>
                    <a:pt x="1921" y="0"/>
                  </a:moveTo>
                  <a:cubicBezTo>
                    <a:pt x="1568" y="0"/>
                    <a:pt x="1235" y="70"/>
                    <a:pt x="901" y="209"/>
                  </a:cubicBezTo>
                  <a:cubicBezTo>
                    <a:pt x="501" y="342"/>
                    <a:pt x="167" y="676"/>
                    <a:pt x="67" y="1109"/>
                  </a:cubicBezTo>
                  <a:cubicBezTo>
                    <a:pt x="1" y="1710"/>
                    <a:pt x="334" y="2310"/>
                    <a:pt x="901" y="2577"/>
                  </a:cubicBezTo>
                  <a:cubicBezTo>
                    <a:pt x="1468" y="2844"/>
                    <a:pt x="2035" y="3011"/>
                    <a:pt x="2636" y="3144"/>
                  </a:cubicBezTo>
                  <a:cubicBezTo>
                    <a:pt x="3603" y="3378"/>
                    <a:pt x="4504" y="3845"/>
                    <a:pt x="5238" y="4512"/>
                  </a:cubicBezTo>
                  <a:cubicBezTo>
                    <a:pt x="5509" y="4729"/>
                    <a:pt x="5847" y="4990"/>
                    <a:pt x="6179" y="4990"/>
                  </a:cubicBezTo>
                  <a:cubicBezTo>
                    <a:pt x="6255" y="4990"/>
                    <a:pt x="6331" y="4976"/>
                    <a:pt x="6405" y="4945"/>
                  </a:cubicBezTo>
                  <a:cubicBezTo>
                    <a:pt x="6705" y="4745"/>
                    <a:pt x="6872" y="4412"/>
                    <a:pt x="6839" y="4078"/>
                  </a:cubicBezTo>
                  <a:cubicBezTo>
                    <a:pt x="6872" y="3444"/>
                    <a:pt x="6739" y="2810"/>
                    <a:pt x="6405" y="2243"/>
                  </a:cubicBezTo>
                  <a:cubicBezTo>
                    <a:pt x="5538" y="676"/>
                    <a:pt x="3870" y="8"/>
                    <a:pt x="2135" y="8"/>
                  </a:cubicBezTo>
                  <a:cubicBezTo>
                    <a:pt x="2063" y="3"/>
                    <a:pt x="1992" y="0"/>
                    <a:pt x="1921" y="0"/>
                  </a:cubicBezTo>
                  <a:close/>
                </a:path>
              </a:pathLst>
            </a:custGeom>
            <a:solidFill>
              <a:srgbClr val="FEFEFE">
                <a:alpha val="57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4873086" y="2633959"/>
              <a:ext cx="154392" cy="103162"/>
            </a:xfrm>
            <a:custGeom>
              <a:avLst/>
              <a:gdLst/>
              <a:ahLst/>
              <a:cxnLst/>
              <a:rect l="l" t="t" r="r" b="b"/>
              <a:pathLst>
                <a:path w="12076" h="8069" extrusionOk="0">
                  <a:moveTo>
                    <a:pt x="1582" y="0"/>
                  </a:moveTo>
                  <a:cubicBezTo>
                    <a:pt x="1482" y="0"/>
                    <a:pt x="1388" y="15"/>
                    <a:pt x="1301" y="47"/>
                  </a:cubicBezTo>
                  <a:cubicBezTo>
                    <a:pt x="0" y="448"/>
                    <a:pt x="2669" y="2749"/>
                    <a:pt x="3002" y="3216"/>
                  </a:cubicBezTo>
                  <a:cubicBezTo>
                    <a:pt x="3936" y="4451"/>
                    <a:pt x="4704" y="5818"/>
                    <a:pt x="5871" y="6852"/>
                  </a:cubicBezTo>
                  <a:cubicBezTo>
                    <a:pt x="6697" y="7560"/>
                    <a:pt x="7807" y="8068"/>
                    <a:pt x="8882" y="8068"/>
                  </a:cubicBezTo>
                  <a:cubicBezTo>
                    <a:pt x="9326" y="8068"/>
                    <a:pt x="9765" y="7981"/>
                    <a:pt x="10174" y="7786"/>
                  </a:cubicBezTo>
                  <a:cubicBezTo>
                    <a:pt x="11075" y="7319"/>
                    <a:pt x="11709" y="6452"/>
                    <a:pt x="11875" y="5451"/>
                  </a:cubicBezTo>
                  <a:cubicBezTo>
                    <a:pt x="12076" y="4117"/>
                    <a:pt x="11442" y="2249"/>
                    <a:pt x="10308" y="1482"/>
                  </a:cubicBezTo>
                  <a:cubicBezTo>
                    <a:pt x="9600" y="1026"/>
                    <a:pt x="8789" y="800"/>
                    <a:pt x="7975" y="800"/>
                  </a:cubicBezTo>
                  <a:cubicBezTo>
                    <a:pt x="7063" y="800"/>
                    <a:pt x="6147" y="1084"/>
                    <a:pt x="5371" y="1649"/>
                  </a:cubicBezTo>
                  <a:cubicBezTo>
                    <a:pt x="5271" y="1749"/>
                    <a:pt x="5171" y="1815"/>
                    <a:pt x="5037" y="1849"/>
                  </a:cubicBezTo>
                  <a:cubicBezTo>
                    <a:pt x="4904" y="1849"/>
                    <a:pt x="4737" y="1782"/>
                    <a:pt x="4637" y="1715"/>
                  </a:cubicBezTo>
                  <a:cubicBezTo>
                    <a:pt x="3944" y="1293"/>
                    <a:pt x="2516" y="0"/>
                    <a:pt x="15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5057740" y="2703164"/>
              <a:ext cx="161219" cy="190023"/>
            </a:xfrm>
            <a:custGeom>
              <a:avLst/>
              <a:gdLst/>
              <a:ahLst/>
              <a:cxnLst/>
              <a:rect l="l" t="t" r="r" b="b"/>
              <a:pathLst>
                <a:path w="12610" h="14863" extrusionOk="0">
                  <a:moveTo>
                    <a:pt x="2513" y="1"/>
                  </a:moveTo>
                  <a:cubicBezTo>
                    <a:pt x="2294" y="1"/>
                    <a:pt x="2057" y="73"/>
                    <a:pt x="1802" y="238"/>
                  </a:cubicBezTo>
                  <a:cubicBezTo>
                    <a:pt x="701" y="972"/>
                    <a:pt x="535" y="2740"/>
                    <a:pt x="68" y="3808"/>
                  </a:cubicBezTo>
                  <a:cubicBezTo>
                    <a:pt x="34" y="3941"/>
                    <a:pt x="1" y="4041"/>
                    <a:pt x="34" y="4175"/>
                  </a:cubicBezTo>
                  <a:cubicBezTo>
                    <a:pt x="101" y="4275"/>
                    <a:pt x="234" y="4341"/>
                    <a:pt x="368" y="4341"/>
                  </a:cubicBezTo>
                  <a:cubicBezTo>
                    <a:pt x="1168" y="4541"/>
                    <a:pt x="1969" y="4642"/>
                    <a:pt x="2770" y="4875"/>
                  </a:cubicBezTo>
                  <a:cubicBezTo>
                    <a:pt x="4271" y="5275"/>
                    <a:pt x="5638" y="6076"/>
                    <a:pt x="6739" y="7210"/>
                  </a:cubicBezTo>
                  <a:cubicBezTo>
                    <a:pt x="7506" y="7911"/>
                    <a:pt x="8007" y="8845"/>
                    <a:pt x="8140" y="9845"/>
                  </a:cubicBezTo>
                  <a:cubicBezTo>
                    <a:pt x="8173" y="10879"/>
                    <a:pt x="7540" y="11980"/>
                    <a:pt x="6539" y="12147"/>
                  </a:cubicBezTo>
                  <a:cubicBezTo>
                    <a:pt x="6372" y="12647"/>
                    <a:pt x="6873" y="13114"/>
                    <a:pt x="7306" y="13381"/>
                  </a:cubicBezTo>
                  <a:cubicBezTo>
                    <a:pt x="8040" y="13848"/>
                    <a:pt x="8774" y="14248"/>
                    <a:pt x="9574" y="14582"/>
                  </a:cubicBezTo>
                  <a:cubicBezTo>
                    <a:pt x="9988" y="14741"/>
                    <a:pt x="10478" y="14862"/>
                    <a:pt x="10934" y="14862"/>
                  </a:cubicBezTo>
                  <a:cubicBezTo>
                    <a:pt x="11435" y="14862"/>
                    <a:pt x="11897" y="14716"/>
                    <a:pt x="12176" y="14315"/>
                  </a:cubicBezTo>
                  <a:cubicBezTo>
                    <a:pt x="12610" y="13748"/>
                    <a:pt x="12376" y="12914"/>
                    <a:pt x="11909" y="12414"/>
                  </a:cubicBezTo>
                  <a:cubicBezTo>
                    <a:pt x="11376" y="11947"/>
                    <a:pt x="10775" y="11580"/>
                    <a:pt x="10108" y="11380"/>
                  </a:cubicBezTo>
                  <a:cubicBezTo>
                    <a:pt x="11309" y="10079"/>
                    <a:pt x="11276" y="7877"/>
                    <a:pt x="10208" y="6443"/>
                  </a:cubicBezTo>
                  <a:cubicBezTo>
                    <a:pt x="9239" y="5098"/>
                    <a:pt x="7537" y="4399"/>
                    <a:pt x="5844" y="4399"/>
                  </a:cubicBezTo>
                  <a:cubicBezTo>
                    <a:pt x="5731" y="4399"/>
                    <a:pt x="5618" y="4402"/>
                    <a:pt x="5505" y="4408"/>
                  </a:cubicBezTo>
                  <a:cubicBezTo>
                    <a:pt x="5389" y="4429"/>
                    <a:pt x="5273" y="4440"/>
                    <a:pt x="5158" y="4440"/>
                  </a:cubicBezTo>
                  <a:cubicBezTo>
                    <a:pt x="4912" y="4440"/>
                    <a:pt x="4676" y="4389"/>
                    <a:pt x="4471" y="4275"/>
                  </a:cubicBezTo>
                  <a:cubicBezTo>
                    <a:pt x="3804" y="3874"/>
                    <a:pt x="4104" y="2874"/>
                    <a:pt x="4071" y="2240"/>
                  </a:cubicBezTo>
                  <a:cubicBezTo>
                    <a:pt x="4017" y="1295"/>
                    <a:pt x="3438" y="1"/>
                    <a:pt x="2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5035149" y="2787661"/>
              <a:ext cx="85723" cy="38969"/>
            </a:xfrm>
            <a:custGeom>
              <a:avLst/>
              <a:gdLst/>
              <a:ahLst/>
              <a:cxnLst/>
              <a:rect l="l" t="t" r="r" b="b"/>
              <a:pathLst>
                <a:path w="6705" h="3048" extrusionOk="0">
                  <a:moveTo>
                    <a:pt x="930" y="17"/>
                  </a:moveTo>
                  <a:cubicBezTo>
                    <a:pt x="656" y="17"/>
                    <a:pt x="394" y="146"/>
                    <a:pt x="200" y="368"/>
                  </a:cubicBezTo>
                  <a:cubicBezTo>
                    <a:pt x="0" y="701"/>
                    <a:pt x="300" y="1135"/>
                    <a:pt x="634" y="1402"/>
                  </a:cubicBezTo>
                  <a:cubicBezTo>
                    <a:pt x="1034" y="1802"/>
                    <a:pt x="1501" y="2102"/>
                    <a:pt x="2001" y="2369"/>
                  </a:cubicBezTo>
                  <a:cubicBezTo>
                    <a:pt x="2920" y="2813"/>
                    <a:pt x="3891" y="3047"/>
                    <a:pt x="4891" y="3047"/>
                  </a:cubicBezTo>
                  <a:cubicBezTo>
                    <a:pt x="5017" y="3047"/>
                    <a:pt x="5144" y="3044"/>
                    <a:pt x="5270" y="3036"/>
                  </a:cubicBezTo>
                  <a:cubicBezTo>
                    <a:pt x="5404" y="3036"/>
                    <a:pt x="5571" y="3003"/>
                    <a:pt x="5704" y="2936"/>
                  </a:cubicBezTo>
                  <a:cubicBezTo>
                    <a:pt x="6705" y="2402"/>
                    <a:pt x="5504" y="701"/>
                    <a:pt x="4803" y="434"/>
                  </a:cubicBezTo>
                  <a:cubicBezTo>
                    <a:pt x="3769" y="1"/>
                    <a:pt x="2202" y="67"/>
                    <a:pt x="1101" y="34"/>
                  </a:cubicBezTo>
                  <a:cubicBezTo>
                    <a:pt x="1044" y="23"/>
                    <a:pt x="986" y="17"/>
                    <a:pt x="930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5157540" y="2966011"/>
              <a:ext cx="134779" cy="90339"/>
            </a:xfrm>
            <a:custGeom>
              <a:avLst/>
              <a:gdLst/>
              <a:ahLst/>
              <a:cxnLst/>
              <a:rect l="l" t="t" r="r" b="b"/>
              <a:pathLst>
                <a:path w="10542" h="7066" extrusionOk="0">
                  <a:moveTo>
                    <a:pt x="607" y="0"/>
                  </a:moveTo>
                  <a:cubicBezTo>
                    <a:pt x="442" y="0"/>
                    <a:pt x="288" y="55"/>
                    <a:pt x="167" y="127"/>
                  </a:cubicBezTo>
                  <a:cubicBezTo>
                    <a:pt x="1" y="327"/>
                    <a:pt x="1" y="594"/>
                    <a:pt x="134" y="794"/>
                  </a:cubicBezTo>
                  <a:cubicBezTo>
                    <a:pt x="367" y="1261"/>
                    <a:pt x="801" y="1628"/>
                    <a:pt x="1068" y="2095"/>
                  </a:cubicBezTo>
                  <a:cubicBezTo>
                    <a:pt x="1435" y="2662"/>
                    <a:pt x="1635" y="3330"/>
                    <a:pt x="1635" y="3997"/>
                  </a:cubicBezTo>
                  <a:cubicBezTo>
                    <a:pt x="1635" y="4531"/>
                    <a:pt x="1535" y="5131"/>
                    <a:pt x="1802" y="5598"/>
                  </a:cubicBezTo>
                  <a:cubicBezTo>
                    <a:pt x="1935" y="5831"/>
                    <a:pt x="2169" y="6032"/>
                    <a:pt x="2302" y="6265"/>
                  </a:cubicBezTo>
                  <a:cubicBezTo>
                    <a:pt x="2369" y="6432"/>
                    <a:pt x="2402" y="6599"/>
                    <a:pt x="2502" y="6765"/>
                  </a:cubicBezTo>
                  <a:cubicBezTo>
                    <a:pt x="2569" y="6932"/>
                    <a:pt x="2702" y="7032"/>
                    <a:pt x="2903" y="7066"/>
                  </a:cubicBezTo>
                  <a:cubicBezTo>
                    <a:pt x="3169" y="7066"/>
                    <a:pt x="3303" y="6732"/>
                    <a:pt x="3403" y="6465"/>
                  </a:cubicBezTo>
                  <a:cubicBezTo>
                    <a:pt x="3636" y="5498"/>
                    <a:pt x="3636" y="4397"/>
                    <a:pt x="4070" y="3496"/>
                  </a:cubicBezTo>
                  <a:cubicBezTo>
                    <a:pt x="4537" y="2462"/>
                    <a:pt x="5471" y="2162"/>
                    <a:pt x="6405" y="1829"/>
                  </a:cubicBezTo>
                  <a:cubicBezTo>
                    <a:pt x="7539" y="1395"/>
                    <a:pt x="8707" y="1328"/>
                    <a:pt x="9874" y="1028"/>
                  </a:cubicBezTo>
                  <a:cubicBezTo>
                    <a:pt x="10041" y="995"/>
                    <a:pt x="10174" y="928"/>
                    <a:pt x="10308" y="861"/>
                  </a:cubicBezTo>
                  <a:cubicBezTo>
                    <a:pt x="10441" y="761"/>
                    <a:pt x="10541" y="594"/>
                    <a:pt x="10541" y="428"/>
                  </a:cubicBezTo>
                  <a:cubicBezTo>
                    <a:pt x="10500" y="95"/>
                    <a:pt x="10043" y="21"/>
                    <a:pt x="9624" y="21"/>
                  </a:cubicBezTo>
                  <a:cubicBezTo>
                    <a:pt x="9371" y="21"/>
                    <a:pt x="9133" y="48"/>
                    <a:pt x="9007" y="61"/>
                  </a:cubicBezTo>
                  <a:cubicBezTo>
                    <a:pt x="7696" y="252"/>
                    <a:pt x="6378" y="345"/>
                    <a:pt x="5063" y="345"/>
                  </a:cubicBezTo>
                  <a:cubicBezTo>
                    <a:pt x="3634" y="345"/>
                    <a:pt x="2208" y="236"/>
                    <a:pt x="801" y="27"/>
                  </a:cubicBezTo>
                  <a:cubicBezTo>
                    <a:pt x="736" y="9"/>
                    <a:pt x="671" y="0"/>
                    <a:pt x="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7"/>
            <p:cNvSpPr/>
            <p:nvPr/>
          </p:nvSpPr>
          <p:spPr>
            <a:xfrm>
              <a:off x="5239849" y="3021370"/>
              <a:ext cx="101513" cy="76109"/>
            </a:xfrm>
            <a:custGeom>
              <a:avLst/>
              <a:gdLst/>
              <a:ahLst/>
              <a:cxnLst/>
              <a:rect l="l" t="t" r="r" b="b"/>
              <a:pathLst>
                <a:path w="7940" h="5953" extrusionOk="0">
                  <a:moveTo>
                    <a:pt x="3536" y="0"/>
                  </a:moveTo>
                  <a:cubicBezTo>
                    <a:pt x="2169" y="34"/>
                    <a:pt x="0" y="1135"/>
                    <a:pt x="0" y="2702"/>
                  </a:cubicBezTo>
                  <a:cubicBezTo>
                    <a:pt x="167" y="3203"/>
                    <a:pt x="834" y="3236"/>
                    <a:pt x="1368" y="3269"/>
                  </a:cubicBezTo>
                  <a:cubicBezTo>
                    <a:pt x="3003" y="3336"/>
                    <a:pt x="4504" y="4103"/>
                    <a:pt x="5538" y="5338"/>
                  </a:cubicBezTo>
                  <a:cubicBezTo>
                    <a:pt x="5671" y="5571"/>
                    <a:pt x="5871" y="5738"/>
                    <a:pt x="6071" y="5871"/>
                  </a:cubicBezTo>
                  <a:cubicBezTo>
                    <a:pt x="6194" y="5927"/>
                    <a:pt x="6320" y="5953"/>
                    <a:pt x="6445" y="5953"/>
                  </a:cubicBezTo>
                  <a:cubicBezTo>
                    <a:pt x="6694" y="5953"/>
                    <a:pt x="6939" y="5849"/>
                    <a:pt x="7139" y="5671"/>
                  </a:cubicBezTo>
                  <a:cubicBezTo>
                    <a:pt x="7406" y="5404"/>
                    <a:pt x="7573" y="5071"/>
                    <a:pt x="7673" y="4704"/>
                  </a:cubicBezTo>
                  <a:cubicBezTo>
                    <a:pt x="7939" y="3470"/>
                    <a:pt x="7539" y="1702"/>
                    <a:pt x="6438" y="968"/>
                  </a:cubicBezTo>
                  <a:cubicBezTo>
                    <a:pt x="5571" y="367"/>
                    <a:pt x="4570" y="34"/>
                    <a:pt x="35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7"/>
            <p:cNvSpPr/>
            <p:nvPr/>
          </p:nvSpPr>
          <p:spPr>
            <a:xfrm>
              <a:off x="5224495" y="3098515"/>
              <a:ext cx="76569" cy="60652"/>
            </a:xfrm>
            <a:custGeom>
              <a:avLst/>
              <a:gdLst/>
              <a:ahLst/>
              <a:cxnLst/>
              <a:rect l="l" t="t" r="r" b="b"/>
              <a:pathLst>
                <a:path w="5989" h="4744" extrusionOk="0">
                  <a:moveTo>
                    <a:pt x="1872" y="0"/>
                  </a:moveTo>
                  <a:cubicBezTo>
                    <a:pt x="1660" y="0"/>
                    <a:pt x="1447" y="13"/>
                    <a:pt x="1235" y="37"/>
                  </a:cubicBezTo>
                  <a:cubicBezTo>
                    <a:pt x="901" y="37"/>
                    <a:pt x="601" y="171"/>
                    <a:pt x="334" y="371"/>
                  </a:cubicBezTo>
                  <a:cubicBezTo>
                    <a:pt x="67" y="571"/>
                    <a:pt x="1" y="971"/>
                    <a:pt x="167" y="1238"/>
                  </a:cubicBezTo>
                  <a:cubicBezTo>
                    <a:pt x="267" y="1372"/>
                    <a:pt x="401" y="1472"/>
                    <a:pt x="568" y="1538"/>
                  </a:cubicBezTo>
                  <a:cubicBezTo>
                    <a:pt x="1268" y="1905"/>
                    <a:pt x="1935" y="2339"/>
                    <a:pt x="2569" y="2839"/>
                  </a:cubicBezTo>
                  <a:cubicBezTo>
                    <a:pt x="2803" y="2973"/>
                    <a:pt x="3003" y="3206"/>
                    <a:pt x="3136" y="3440"/>
                  </a:cubicBezTo>
                  <a:cubicBezTo>
                    <a:pt x="3203" y="3740"/>
                    <a:pt x="3270" y="4007"/>
                    <a:pt x="3370" y="4274"/>
                  </a:cubicBezTo>
                  <a:cubicBezTo>
                    <a:pt x="3603" y="4541"/>
                    <a:pt x="3970" y="4707"/>
                    <a:pt x="4337" y="4707"/>
                  </a:cubicBezTo>
                  <a:cubicBezTo>
                    <a:pt x="4439" y="4733"/>
                    <a:pt x="4536" y="4744"/>
                    <a:pt x="4632" y="4744"/>
                  </a:cubicBezTo>
                  <a:cubicBezTo>
                    <a:pt x="4787" y="4744"/>
                    <a:pt x="4939" y="4715"/>
                    <a:pt x="5104" y="4674"/>
                  </a:cubicBezTo>
                  <a:cubicBezTo>
                    <a:pt x="5371" y="4507"/>
                    <a:pt x="5571" y="4207"/>
                    <a:pt x="5638" y="3873"/>
                  </a:cubicBezTo>
                  <a:cubicBezTo>
                    <a:pt x="5989" y="2334"/>
                    <a:pt x="5094" y="861"/>
                    <a:pt x="3714" y="355"/>
                  </a:cubicBezTo>
                  <a:lnTo>
                    <a:pt x="3714" y="355"/>
                  </a:lnTo>
                  <a:lnTo>
                    <a:pt x="3803" y="371"/>
                  </a:lnTo>
                  <a:cubicBezTo>
                    <a:pt x="3174" y="119"/>
                    <a:pt x="2525" y="0"/>
                    <a:pt x="18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5029600" y="2847545"/>
              <a:ext cx="82323" cy="71391"/>
            </a:xfrm>
            <a:custGeom>
              <a:avLst/>
              <a:gdLst/>
              <a:ahLst/>
              <a:cxnLst/>
              <a:rect l="l" t="t" r="r" b="b"/>
              <a:pathLst>
                <a:path w="6439" h="5584" extrusionOk="0">
                  <a:moveTo>
                    <a:pt x="363" y="0"/>
                  </a:moveTo>
                  <a:cubicBezTo>
                    <a:pt x="270" y="0"/>
                    <a:pt x="185" y="23"/>
                    <a:pt x="100" y="87"/>
                  </a:cubicBezTo>
                  <a:cubicBezTo>
                    <a:pt x="0" y="187"/>
                    <a:pt x="0" y="354"/>
                    <a:pt x="100" y="487"/>
                  </a:cubicBezTo>
                  <a:cubicBezTo>
                    <a:pt x="201" y="587"/>
                    <a:pt x="334" y="654"/>
                    <a:pt x="467" y="720"/>
                  </a:cubicBezTo>
                  <a:cubicBezTo>
                    <a:pt x="1435" y="1121"/>
                    <a:pt x="2369" y="1621"/>
                    <a:pt x="3236" y="2222"/>
                  </a:cubicBezTo>
                  <a:cubicBezTo>
                    <a:pt x="4103" y="2822"/>
                    <a:pt x="4704" y="3756"/>
                    <a:pt x="4871" y="4823"/>
                  </a:cubicBezTo>
                  <a:cubicBezTo>
                    <a:pt x="4904" y="5090"/>
                    <a:pt x="4937" y="5390"/>
                    <a:pt x="5137" y="5524"/>
                  </a:cubicBezTo>
                  <a:cubicBezTo>
                    <a:pt x="5219" y="5565"/>
                    <a:pt x="5304" y="5584"/>
                    <a:pt x="5386" y="5584"/>
                  </a:cubicBezTo>
                  <a:cubicBezTo>
                    <a:pt x="5572" y="5584"/>
                    <a:pt x="5745" y="5486"/>
                    <a:pt x="5838" y="5324"/>
                  </a:cubicBezTo>
                  <a:cubicBezTo>
                    <a:pt x="5971" y="5090"/>
                    <a:pt x="6038" y="4823"/>
                    <a:pt x="6038" y="4557"/>
                  </a:cubicBezTo>
                  <a:cubicBezTo>
                    <a:pt x="6138" y="3356"/>
                    <a:pt x="6438" y="1488"/>
                    <a:pt x="5004" y="921"/>
                  </a:cubicBezTo>
                  <a:cubicBezTo>
                    <a:pt x="4470" y="787"/>
                    <a:pt x="3937" y="687"/>
                    <a:pt x="3369" y="654"/>
                  </a:cubicBezTo>
                  <a:cubicBezTo>
                    <a:pt x="2435" y="454"/>
                    <a:pt x="1501" y="220"/>
                    <a:pt x="534" y="20"/>
                  </a:cubicBezTo>
                  <a:cubicBezTo>
                    <a:pt x="473" y="8"/>
                    <a:pt x="416" y="0"/>
                    <a:pt x="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4733627" y="2638511"/>
              <a:ext cx="165911" cy="74102"/>
            </a:xfrm>
            <a:custGeom>
              <a:avLst/>
              <a:gdLst/>
              <a:ahLst/>
              <a:cxnLst/>
              <a:rect l="l" t="t" r="r" b="b"/>
              <a:pathLst>
                <a:path w="12977" h="5796" extrusionOk="0">
                  <a:moveTo>
                    <a:pt x="4444" y="1"/>
                  </a:moveTo>
                  <a:cubicBezTo>
                    <a:pt x="3151" y="1"/>
                    <a:pt x="1876" y="326"/>
                    <a:pt x="734" y="1059"/>
                  </a:cubicBezTo>
                  <a:cubicBezTo>
                    <a:pt x="401" y="1259"/>
                    <a:pt x="1" y="1559"/>
                    <a:pt x="34" y="1960"/>
                  </a:cubicBezTo>
                  <a:cubicBezTo>
                    <a:pt x="67" y="2327"/>
                    <a:pt x="367" y="2593"/>
                    <a:pt x="734" y="2660"/>
                  </a:cubicBezTo>
                  <a:cubicBezTo>
                    <a:pt x="818" y="2668"/>
                    <a:pt x="903" y="2673"/>
                    <a:pt x="990" y="2673"/>
                  </a:cubicBezTo>
                  <a:cubicBezTo>
                    <a:pt x="1249" y="2673"/>
                    <a:pt x="1518" y="2635"/>
                    <a:pt x="1768" y="2560"/>
                  </a:cubicBezTo>
                  <a:cubicBezTo>
                    <a:pt x="2458" y="2412"/>
                    <a:pt x="3183" y="2329"/>
                    <a:pt x="3903" y="2329"/>
                  </a:cubicBezTo>
                  <a:cubicBezTo>
                    <a:pt x="5623" y="2329"/>
                    <a:pt x="7321" y="2805"/>
                    <a:pt x="8473" y="4028"/>
                  </a:cubicBezTo>
                  <a:cubicBezTo>
                    <a:pt x="8773" y="4361"/>
                    <a:pt x="9074" y="4695"/>
                    <a:pt x="9441" y="4962"/>
                  </a:cubicBezTo>
                  <a:cubicBezTo>
                    <a:pt x="10475" y="5629"/>
                    <a:pt x="11842" y="5496"/>
                    <a:pt x="12976" y="5796"/>
                  </a:cubicBezTo>
                  <a:cubicBezTo>
                    <a:pt x="12976" y="5562"/>
                    <a:pt x="12943" y="5329"/>
                    <a:pt x="12810" y="5129"/>
                  </a:cubicBezTo>
                  <a:cubicBezTo>
                    <a:pt x="11269" y="2191"/>
                    <a:pt x="7798" y="1"/>
                    <a:pt x="4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5280365" y="3194556"/>
              <a:ext cx="43878" cy="60959"/>
            </a:xfrm>
            <a:custGeom>
              <a:avLst/>
              <a:gdLst/>
              <a:ahLst/>
              <a:cxnLst/>
              <a:rect l="l" t="t" r="r" b="b"/>
              <a:pathLst>
                <a:path w="3432" h="4768" extrusionOk="0">
                  <a:moveTo>
                    <a:pt x="1369" y="1"/>
                  </a:moveTo>
                  <a:cubicBezTo>
                    <a:pt x="1151" y="1"/>
                    <a:pt x="917" y="22"/>
                    <a:pt x="668" y="64"/>
                  </a:cubicBezTo>
                  <a:cubicBezTo>
                    <a:pt x="401" y="131"/>
                    <a:pt x="134" y="231"/>
                    <a:pt x="67" y="498"/>
                  </a:cubicBezTo>
                  <a:cubicBezTo>
                    <a:pt x="0" y="765"/>
                    <a:pt x="201" y="931"/>
                    <a:pt x="367" y="1098"/>
                  </a:cubicBezTo>
                  <a:lnTo>
                    <a:pt x="1135" y="1899"/>
                  </a:lnTo>
                  <a:cubicBezTo>
                    <a:pt x="1335" y="2066"/>
                    <a:pt x="1501" y="2266"/>
                    <a:pt x="1635" y="2466"/>
                  </a:cubicBezTo>
                  <a:cubicBezTo>
                    <a:pt x="1968" y="3033"/>
                    <a:pt x="1968" y="3733"/>
                    <a:pt x="2102" y="4334"/>
                  </a:cubicBezTo>
                  <a:cubicBezTo>
                    <a:pt x="2135" y="4534"/>
                    <a:pt x="2235" y="4767"/>
                    <a:pt x="2435" y="4767"/>
                  </a:cubicBezTo>
                  <a:cubicBezTo>
                    <a:pt x="2536" y="4767"/>
                    <a:pt x="2669" y="4734"/>
                    <a:pt x="2736" y="4634"/>
                  </a:cubicBezTo>
                  <a:cubicBezTo>
                    <a:pt x="3336" y="4100"/>
                    <a:pt x="3403" y="3166"/>
                    <a:pt x="3403" y="2332"/>
                  </a:cubicBezTo>
                  <a:cubicBezTo>
                    <a:pt x="3431" y="785"/>
                    <a:pt x="2697" y="1"/>
                    <a:pt x="1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4770308" y="2993627"/>
              <a:ext cx="25596" cy="21913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192" y="0"/>
                  </a:moveTo>
                  <a:cubicBezTo>
                    <a:pt x="1173" y="0"/>
                    <a:pt x="1154" y="1"/>
                    <a:pt x="1134" y="2"/>
                  </a:cubicBezTo>
                  <a:cubicBezTo>
                    <a:pt x="367" y="2"/>
                    <a:pt x="0" y="903"/>
                    <a:pt x="534" y="1470"/>
                  </a:cubicBezTo>
                  <a:cubicBezTo>
                    <a:pt x="703" y="1639"/>
                    <a:pt x="911" y="1714"/>
                    <a:pt x="1118" y="1714"/>
                  </a:cubicBezTo>
                  <a:cubicBezTo>
                    <a:pt x="1565" y="1714"/>
                    <a:pt x="2002" y="1361"/>
                    <a:pt x="2002" y="836"/>
                  </a:cubicBezTo>
                  <a:cubicBezTo>
                    <a:pt x="2002" y="387"/>
                    <a:pt x="1663" y="0"/>
                    <a:pt x="11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4694083" y="2782956"/>
              <a:ext cx="25481" cy="21913"/>
            </a:xfrm>
            <a:custGeom>
              <a:avLst/>
              <a:gdLst/>
              <a:ahLst/>
              <a:cxnLst/>
              <a:rect l="l" t="t" r="r" b="b"/>
              <a:pathLst>
                <a:path w="1993" h="1714" extrusionOk="0">
                  <a:moveTo>
                    <a:pt x="1119" y="1"/>
                  </a:moveTo>
                  <a:cubicBezTo>
                    <a:pt x="378" y="1"/>
                    <a:pt x="1" y="912"/>
                    <a:pt x="525" y="1469"/>
                  </a:cubicBezTo>
                  <a:cubicBezTo>
                    <a:pt x="704" y="1638"/>
                    <a:pt x="917" y="1713"/>
                    <a:pt x="1124" y="1713"/>
                  </a:cubicBezTo>
                  <a:cubicBezTo>
                    <a:pt x="1571" y="1713"/>
                    <a:pt x="1993" y="1360"/>
                    <a:pt x="1993" y="836"/>
                  </a:cubicBezTo>
                  <a:cubicBezTo>
                    <a:pt x="1993" y="369"/>
                    <a:pt x="1626" y="2"/>
                    <a:pt x="1159" y="2"/>
                  </a:cubicBezTo>
                  <a:cubicBezTo>
                    <a:pt x="1145" y="1"/>
                    <a:pt x="1132" y="1"/>
                    <a:pt x="111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4603553" y="2900245"/>
              <a:ext cx="26030" cy="22195"/>
            </a:xfrm>
            <a:custGeom>
              <a:avLst/>
              <a:gdLst/>
              <a:ahLst/>
              <a:cxnLst/>
              <a:rect l="l" t="t" r="r" b="b"/>
              <a:pathLst>
                <a:path w="2036" h="1736" extrusionOk="0">
                  <a:moveTo>
                    <a:pt x="1168" y="1"/>
                  </a:moveTo>
                  <a:cubicBezTo>
                    <a:pt x="401" y="1"/>
                    <a:pt x="1" y="935"/>
                    <a:pt x="534" y="1469"/>
                  </a:cubicBezTo>
                  <a:cubicBezTo>
                    <a:pt x="719" y="1654"/>
                    <a:pt x="940" y="1736"/>
                    <a:pt x="1154" y="1736"/>
                  </a:cubicBezTo>
                  <a:cubicBezTo>
                    <a:pt x="1597" y="1736"/>
                    <a:pt x="2013" y="1385"/>
                    <a:pt x="2035" y="868"/>
                  </a:cubicBezTo>
                  <a:cubicBezTo>
                    <a:pt x="2035" y="401"/>
                    <a:pt x="1635" y="1"/>
                    <a:pt x="11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4496939" y="2959951"/>
              <a:ext cx="25596" cy="22003"/>
            </a:xfrm>
            <a:custGeom>
              <a:avLst/>
              <a:gdLst/>
              <a:ahLst/>
              <a:cxnLst/>
              <a:rect l="l" t="t" r="r" b="b"/>
              <a:pathLst>
                <a:path w="2002" h="1721" extrusionOk="0">
                  <a:moveTo>
                    <a:pt x="1134" y="1"/>
                  </a:moveTo>
                  <a:cubicBezTo>
                    <a:pt x="367" y="1"/>
                    <a:pt x="0" y="935"/>
                    <a:pt x="534" y="1469"/>
                  </a:cubicBezTo>
                  <a:cubicBezTo>
                    <a:pt x="708" y="1643"/>
                    <a:pt x="924" y="1721"/>
                    <a:pt x="1137" y="1721"/>
                  </a:cubicBezTo>
                  <a:cubicBezTo>
                    <a:pt x="1577" y="1721"/>
                    <a:pt x="2002" y="1385"/>
                    <a:pt x="2002" y="868"/>
                  </a:cubicBezTo>
                  <a:cubicBezTo>
                    <a:pt x="2002" y="368"/>
                    <a:pt x="1635" y="1"/>
                    <a:pt x="11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4726800" y="3063586"/>
              <a:ext cx="26030" cy="22003"/>
            </a:xfrm>
            <a:custGeom>
              <a:avLst/>
              <a:gdLst/>
              <a:ahLst/>
              <a:cxnLst/>
              <a:rect l="l" t="t" r="r" b="b"/>
              <a:pathLst>
                <a:path w="2036" h="1721" extrusionOk="0">
                  <a:moveTo>
                    <a:pt x="1168" y="1"/>
                  </a:moveTo>
                  <a:cubicBezTo>
                    <a:pt x="401" y="1"/>
                    <a:pt x="1" y="935"/>
                    <a:pt x="568" y="1468"/>
                  </a:cubicBezTo>
                  <a:cubicBezTo>
                    <a:pt x="742" y="1642"/>
                    <a:pt x="958" y="1721"/>
                    <a:pt x="1171" y="1721"/>
                  </a:cubicBezTo>
                  <a:cubicBezTo>
                    <a:pt x="1611" y="1721"/>
                    <a:pt x="2036" y="1385"/>
                    <a:pt x="2036" y="868"/>
                  </a:cubicBezTo>
                  <a:cubicBezTo>
                    <a:pt x="2036" y="368"/>
                    <a:pt x="1635" y="1"/>
                    <a:pt x="11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4560058" y="3087469"/>
              <a:ext cx="26017" cy="22195"/>
            </a:xfrm>
            <a:custGeom>
              <a:avLst/>
              <a:gdLst/>
              <a:ahLst/>
              <a:cxnLst/>
              <a:rect l="l" t="t" r="r" b="b"/>
              <a:pathLst>
                <a:path w="2035" h="1736" extrusionOk="0">
                  <a:moveTo>
                    <a:pt x="1168" y="1"/>
                  </a:moveTo>
                  <a:cubicBezTo>
                    <a:pt x="400" y="1"/>
                    <a:pt x="0" y="935"/>
                    <a:pt x="567" y="1468"/>
                  </a:cubicBezTo>
                  <a:cubicBezTo>
                    <a:pt x="741" y="1653"/>
                    <a:pt x="958" y="1735"/>
                    <a:pt x="1171" y="1735"/>
                  </a:cubicBezTo>
                  <a:cubicBezTo>
                    <a:pt x="1611" y="1735"/>
                    <a:pt x="2035" y="1385"/>
                    <a:pt x="2035" y="868"/>
                  </a:cubicBezTo>
                  <a:cubicBezTo>
                    <a:pt x="2035" y="401"/>
                    <a:pt x="1635" y="1"/>
                    <a:pt x="11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4979700" y="3095153"/>
              <a:ext cx="25608" cy="21901"/>
            </a:xfrm>
            <a:custGeom>
              <a:avLst/>
              <a:gdLst/>
              <a:ahLst/>
              <a:cxnLst/>
              <a:rect l="l" t="t" r="r" b="b"/>
              <a:pathLst>
                <a:path w="2003" h="1713" extrusionOk="0">
                  <a:moveTo>
                    <a:pt x="1135" y="0"/>
                  </a:moveTo>
                  <a:cubicBezTo>
                    <a:pt x="368" y="0"/>
                    <a:pt x="1" y="901"/>
                    <a:pt x="534" y="1468"/>
                  </a:cubicBezTo>
                  <a:cubicBezTo>
                    <a:pt x="704" y="1638"/>
                    <a:pt x="915" y="1713"/>
                    <a:pt x="1123" y="1713"/>
                  </a:cubicBezTo>
                  <a:cubicBezTo>
                    <a:pt x="1568" y="1713"/>
                    <a:pt x="2002" y="1368"/>
                    <a:pt x="2002" y="867"/>
                  </a:cubicBezTo>
                  <a:cubicBezTo>
                    <a:pt x="2002" y="367"/>
                    <a:pt x="1635" y="0"/>
                    <a:pt x="11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4899947" y="3310516"/>
              <a:ext cx="26030" cy="22003"/>
            </a:xfrm>
            <a:custGeom>
              <a:avLst/>
              <a:gdLst/>
              <a:ahLst/>
              <a:cxnLst/>
              <a:rect l="l" t="t" r="r" b="b"/>
              <a:pathLst>
                <a:path w="2036" h="1721" extrusionOk="0">
                  <a:moveTo>
                    <a:pt x="1168" y="1"/>
                  </a:moveTo>
                  <a:cubicBezTo>
                    <a:pt x="401" y="1"/>
                    <a:pt x="1" y="901"/>
                    <a:pt x="568" y="1468"/>
                  </a:cubicBezTo>
                  <a:cubicBezTo>
                    <a:pt x="742" y="1642"/>
                    <a:pt x="958" y="1720"/>
                    <a:pt x="1171" y="1720"/>
                  </a:cubicBezTo>
                  <a:cubicBezTo>
                    <a:pt x="1611" y="1720"/>
                    <a:pt x="2036" y="1385"/>
                    <a:pt x="2036" y="868"/>
                  </a:cubicBezTo>
                  <a:cubicBezTo>
                    <a:pt x="2036" y="367"/>
                    <a:pt x="1635" y="1"/>
                    <a:pt x="11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4995477" y="2982990"/>
              <a:ext cx="26030" cy="22003"/>
            </a:xfrm>
            <a:custGeom>
              <a:avLst/>
              <a:gdLst/>
              <a:ahLst/>
              <a:cxnLst/>
              <a:rect l="l" t="t" r="r" b="b"/>
              <a:pathLst>
                <a:path w="2036" h="1721" extrusionOk="0">
                  <a:moveTo>
                    <a:pt x="1168" y="0"/>
                  </a:moveTo>
                  <a:cubicBezTo>
                    <a:pt x="401" y="0"/>
                    <a:pt x="1" y="934"/>
                    <a:pt x="568" y="1468"/>
                  </a:cubicBezTo>
                  <a:cubicBezTo>
                    <a:pt x="742" y="1642"/>
                    <a:pt x="958" y="1720"/>
                    <a:pt x="1171" y="1720"/>
                  </a:cubicBezTo>
                  <a:cubicBezTo>
                    <a:pt x="1611" y="1720"/>
                    <a:pt x="2036" y="1385"/>
                    <a:pt x="2036" y="867"/>
                  </a:cubicBezTo>
                  <a:cubicBezTo>
                    <a:pt x="2036" y="400"/>
                    <a:pt x="1635" y="0"/>
                    <a:pt x="11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4994633" y="2760799"/>
              <a:ext cx="26017" cy="22182"/>
            </a:xfrm>
            <a:custGeom>
              <a:avLst/>
              <a:gdLst/>
              <a:ahLst/>
              <a:cxnLst/>
              <a:rect l="l" t="t" r="r" b="b"/>
              <a:pathLst>
                <a:path w="2035" h="1735" extrusionOk="0">
                  <a:moveTo>
                    <a:pt x="1168" y="0"/>
                  </a:moveTo>
                  <a:cubicBezTo>
                    <a:pt x="400" y="0"/>
                    <a:pt x="0" y="934"/>
                    <a:pt x="567" y="1468"/>
                  </a:cubicBezTo>
                  <a:cubicBezTo>
                    <a:pt x="741" y="1653"/>
                    <a:pt x="958" y="1735"/>
                    <a:pt x="1171" y="1735"/>
                  </a:cubicBezTo>
                  <a:cubicBezTo>
                    <a:pt x="1611" y="1735"/>
                    <a:pt x="2035" y="1384"/>
                    <a:pt x="2035" y="867"/>
                  </a:cubicBezTo>
                  <a:cubicBezTo>
                    <a:pt x="2035" y="400"/>
                    <a:pt x="1635" y="0"/>
                    <a:pt x="116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5195920" y="2907929"/>
              <a:ext cx="25608" cy="22003"/>
            </a:xfrm>
            <a:custGeom>
              <a:avLst/>
              <a:gdLst/>
              <a:ahLst/>
              <a:cxnLst/>
              <a:rect l="l" t="t" r="r" b="b"/>
              <a:pathLst>
                <a:path w="2003" h="1721" extrusionOk="0">
                  <a:moveTo>
                    <a:pt x="1168" y="0"/>
                  </a:moveTo>
                  <a:cubicBezTo>
                    <a:pt x="368" y="0"/>
                    <a:pt x="1" y="934"/>
                    <a:pt x="534" y="1468"/>
                  </a:cubicBezTo>
                  <a:cubicBezTo>
                    <a:pt x="708" y="1642"/>
                    <a:pt x="925" y="1720"/>
                    <a:pt x="1137" y="1720"/>
                  </a:cubicBezTo>
                  <a:cubicBezTo>
                    <a:pt x="1578" y="1720"/>
                    <a:pt x="2002" y="1385"/>
                    <a:pt x="2002" y="868"/>
                  </a:cubicBezTo>
                  <a:cubicBezTo>
                    <a:pt x="2002" y="401"/>
                    <a:pt x="1635" y="0"/>
                    <a:pt x="116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5225773" y="3069992"/>
              <a:ext cx="26030" cy="22182"/>
            </a:xfrm>
            <a:custGeom>
              <a:avLst/>
              <a:gdLst/>
              <a:ahLst/>
              <a:cxnLst/>
              <a:rect l="l" t="t" r="r" b="b"/>
              <a:pathLst>
                <a:path w="2036" h="1735" extrusionOk="0">
                  <a:moveTo>
                    <a:pt x="1168" y="0"/>
                  </a:moveTo>
                  <a:cubicBezTo>
                    <a:pt x="401" y="0"/>
                    <a:pt x="1" y="934"/>
                    <a:pt x="534" y="1468"/>
                  </a:cubicBezTo>
                  <a:cubicBezTo>
                    <a:pt x="719" y="1653"/>
                    <a:pt x="940" y="1735"/>
                    <a:pt x="1154" y="1735"/>
                  </a:cubicBezTo>
                  <a:cubicBezTo>
                    <a:pt x="1597" y="1735"/>
                    <a:pt x="2013" y="1384"/>
                    <a:pt x="2035" y="867"/>
                  </a:cubicBezTo>
                  <a:cubicBezTo>
                    <a:pt x="2035" y="400"/>
                    <a:pt x="1635" y="0"/>
                    <a:pt x="116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4862423" y="2643510"/>
              <a:ext cx="25596" cy="22003"/>
            </a:xfrm>
            <a:custGeom>
              <a:avLst/>
              <a:gdLst/>
              <a:ahLst/>
              <a:cxnLst/>
              <a:rect l="l" t="t" r="r" b="b"/>
              <a:pathLst>
                <a:path w="2002" h="1721" extrusionOk="0">
                  <a:moveTo>
                    <a:pt x="1168" y="1"/>
                  </a:moveTo>
                  <a:cubicBezTo>
                    <a:pt x="367" y="1"/>
                    <a:pt x="0" y="902"/>
                    <a:pt x="534" y="1469"/>
                  </a:cubicBezTo>
                  <a:cubicBezTo>
                    <a:pt x="719" y="1642"/>
                    <a:pt x="939" y="1721"/>
                    <a:pt x="1152" y="1721"/>
                  </a:cubicBezTo>
                  <a:cubicBezTo>
                    <a:pt x="1592" y="1721"/>
                    <a:pt x="2002" y="1385"/>
                    <a:pt x="2002" y="868"/>
                  </a:cubicBezTo>
                  <a:cubicBezTo>
                    <a:pt x="2002" y="368"/>
                    <a:pt x="1635" y="1"/>
                    <a:pt x="11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4870529" y="2809843"/>
              <a:ext cx="25596" cy="22003"/>
            </a:xfrm>
            <a:custGeom>
              <a:avLst/>
              <a:gdLst/>
              <a:ahLst/>
              <a:cxnLst/>
              <a:rect l="l" t="t" r="r" b="b"/>
              <a:pathLst>
                <a:path w="2002" h="1721" extrusionOk="0">
                  <a:moveTo>
                    <a:pt x="1134" y="0"/>
                  </a:moveTo>
                  <a:cubicBezTo>
                    <a:pt x="367" y="0"/>
                    <a:pt x="0" y="934"/>
                    <a:pt x="534" y="1468"/>
                  </a:cubicBezTo>
                  <a:cubicBezTo>
                    <a:pt x="708" y="1642"/>
                    <a:pt x="924" y="1720"/>
                    <a:pt x="1137" y="1720"/>
                  </a:cubicBezTo>
                  <a:cubicBezTo>
                    <a:pt x="1577" y="1720"/>
                    <a:pt x="2002" y="1385"/>
                    <a:pt x="2002" y="867"/>
                  </a:cubicBezTo>
                  <a:cubicBezTo>
                    <a:pt x="2002" y="400"/>
                    <a:pt x="1601" y="0"/>
                    <a:pt x="1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4888441" y="3156137"/>
              <a:ext cx="22182" cy="21760"/>
            </a:xfrm>
            <a:custGeom>
              <a:avLst/>
              <a:gdLst/>
              <a:ahLst/>
              <a:cxnLst/>
              <a:rect l="l" t="t" r="r" b="b"/>
              <a:pathLst>
                <a:path w="1735" h="1702" extrusionOk="0">
                  <a:moveTo>
                    <a:pt x="867" y="0"/>
                  </a:moveTo>
                  <a:cubicBezTo>
                    <a:pt x="400" y="0"/>
                    <a:pt x="0" y="367"/>
                    <a:pt x="0" y="834"/>
                  </a:cubicBezTo>
                  <a:cubicBezTo>
                    <a:pt x="0" y="1335"/>
                    <a:pt x="400" y="1701"/>
                    <a:pt x="867" y="1701"/>
                  </a:cubicBezTo>
                  <a:cubicBezTo>
                    <a:pt x="1334" y="1701"/>
                    <a:pt x="1735" y="1335"/>
                    <a:pt x="1735" y="834"/>
                  </a:cubicBezTo>
                  <a:cubicBezTo>
                    <a:pt x="1735" y="367"/>
                    <a:pt x="1334" y="0"/>
                    <a:pt x="8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5109353" y="3203045"/>
              <a:ext cx="26017" cy="22195"/>
            </a:xfrm>
            <a:custGeom>
              <a:avLst/>
              <a:gdLst/>
              <a:ahLst/>
              <a:cxnLst/>
              <a:rect l="l" t="t" r="r" b="b"/>
              <a:pathLst>
                <a:path w="2035" h="1736" extrusionOk="0">
                  <a:moveTo>
                    <a:pt x="1168" y="1"/>
                  </a:moveTo>
                  <a:cubicBezTo>
                    <a:pt x="400" y="1"/>
                    <a:pt x="0" y="935"/>
                    <a:pt x="567" y="1468"/>
                  </a:cubicBezTo>
                  <a:cubicBezTo>
                    <a:pt x="741" y="1653"/>
                    <a:pt x="958" y="1735"/>
                    <a:pt x="1171" y="1735"/>
                  </a:cubicBezTo>
                  <a:cubicBezTo>
                    <a:pt x="1611" y="1735"/>
                    <a:pt x="2035" y="1385"/>
                    <a:pt x="2035" y="868"/>
                  </a:cubicBezTo>
                  <a:cubicBezTo>
                    <a:pt x="2035" y="401"/>
                    <a:pt x="1635" y="1"/>
                    <a:pt x="11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4587354" y="3191500"/>
              <a:ext cx="26017" cy="22029"/>
            </a:xfrm>
            <a:custGeom>
              <a:avLst/>
              <a:gdLst/>
              <a:ahLst/>
              <a:cxnLst/>
              <a:rect l="l" t="t" r="r" b="b"/>
              <a:pathLst>
                <a:path w="2035" h="1723" extrusionOk="0">
                  <a:moveTo>
                    <a:pt x="1222" y="1"/>
                  </a:moveTo>
                  <a:cubicBezTo>
                    <a:pt x="1204" y="1"/>
                    <a:pt x="1186" y="2"/>
                    <a:pt x="1168" y="3"/>
                  </a:cubicBezTo>
                  <a:cubicBezTo>
                    <a:pt x="400" y="3"/>
                    <a:pt x="0" y="904"/>
                    <a:pt x="567" y="1471"/>
                  </a:cubicBezTo>
                  <a:cubicBezTo>
                    <a:pt x="741" y="1644"/>
                    <a:pt x="957" y="1723"/>
                    <a:pt x="1170" y="1723"/>
                  </a:cubicBezTo>
                  <a:cubicBezTo>
                    <a:pt x="1610" y="1723"/>
                    <a:pt x="2035" y="1387"/>
                    <a:pt x="2035" y="870"/>
                  </a:cubicBezTo>
                  <a:cubicBezTo>
                    <a:pt x="2035" y="389"/>
                    <a:pt x="1665" y="1"/>
                    <a:pt x="12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4770308" y="3270857"/>
              <a:ext cx="25596" cy="22195"/>
            </a:xfrm>
            <a:custGeom>
              <a:avLst/>
              <a:gdLst/>
              <a:ahLst/>
              <a:cxnLst/>
              <a:rect l="l" t="t" r="r" b="b"/>
              <a:pathLst>
                <a:path w="2002" h="1736" extrusionOk="0">
                  <a:moveTo>
                    <a:pt x="1134" y="0"/>
                  </a:moveTo>
                  <a:cubicBezTo>
                    <a:pt x="367" y="0"/>
                    <a:pt x="0" y="934"/>
                    <a:pt x="534" y="1468"/>
                  </a:cubicBezTo>
                  <a:cubicBezTo>
                    <a:pt x="708" y="1653"/>
                    <a:pt x="925" y="1735"/>
                    <a:pt x="1138" y="1735"/>
                  </a:cubicBezTo>
                  <a:cubicBezTo>
                    <a:pt x="1578" y="1735"/>
                    <a:pt x="2002" y="1385"/>
                    <a:pt x="2002" y="868"/>
                  </a:cubicBezTo>
                  <a:cubicBezTo>
                    <a:pt x="2002" y="401"/>
                    <a:pt x="1635" y="0"/>
                    <a:pt x="1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5067559" y="3307537"/>
              <a:ext cx="26017" cy="21990"/>
            </a:xfrm>
            <a:custGeom>
              <a:avLst/>
              <a:gdLst/>
              <a:ahLst/>
              <a:cxnLst/>
              <a:rect l="l" t="t" r="r" b="b"/>
              <a:pathLst>
                <a:path w="2035" h="1720" extrusionOk="0">
                  <a:moveTo>
                    <a:pt x="1168" y="0"/>
                  </a:moveTo>
                  <a:cubicBezTo>
                    <a:pt x="400" y="0"/>
                    <a:pt x="0" y="934"/>
                    <a:pt x="534" y="1468"/>
                  </a:cubicBezTo>
                  <a:cubicBezTo>
                    <a:pt x="719" y="1642"/>
                    <a:pt x="942" y="1720"/>
                    <a:pt x="1160" y="1720"/>
                  </a:cubicBezTo>
                  <a:cubicBezTo>
                    <a:pt x="1610" y="1720"/>
                    <a:pt x="2035" y="1385"/>
                    <a:pt x="2035" y="867"/>
                  </a:cubicBezTo>
                  <a:cubicBezTo>
                    <a:pt x="2035" y="367"/>
                    <a:pt x="1635" y="0"/>
                    <a:pt x="11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5347320" y="3879858"/>
              <a:ext cx="112176" cy="111754"/>
            </a:xfrm>
            <a:custGeom>
              <a:avLst/>
              <a:gdLst/>
              <a:ahLst/>
              <a:cxnLst/>
              <a:rect l="l" t="t" r="r" b="b"/>
              <a:pathLst>
                <a:path w="8774" h="8741" extrusionOk="0">
                  <a:moveTo>
                    <a:pt x="5004" y="0"/>
                  </a:moveTo>
                  <a:lnTo>
                    <a:pt x="167" y="334"/>
                  </a:lnTo>
                  <a:lnTo>
                    <a:pt x="0" y="567"/>
                  </a:lnTo>
                  <a:lnTo>
                    <a:pt x="4170" y="8740"/>
                  </a:lnTo>
                  <a:lnTo>
                    <a:pt x="8773" y="7973"/>
                  </a:lnTo>
                  <a:lnTo>
                    <a:pt x="5004" y="0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5347320" y="3879858"/>
              <a:ext cx="112176" cy="111754"/>
            </a:xfrm>
            <a:custGeom>
              <a:avLst/>
              <a:gdLst/>
              <a:ahLst/>
              <a:cxnLst/>
              <a:rect l="l" t="t" r="r" b="b"/>
              <a:pathLst>
                <a:path w="8774" h="8741" extrusionOk="0">
                  <a:moveTo>
                    <a:pt x="5004" y="0"/>
                  </a:moveTo>
                  <a:lnTo>
                    <a:pt x="167" y="334"/>
                  </a:lnTo>
                  <a:lnTo>
                    <a:pt x="0" y="567"/>
                  </a:lnTo>
                  <a:lnTo>
                    <a:pt x="4170" y="8740"/>
                  </a:lnTo>
                  <a:lnTo>
                    <a:pt x="8773" y="7973"/>
                  </a:lnTo>
                  <a:lnTo>
                    <a:pt x="5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5349455" y="3877301"/>
              <a:ext cx="112176" cy="111319"/>
            </a:xfrm>
            <a:custGeom>
              <a:avLst/>
              <a:gdLst/>
              <a:ahLst/>
              <a:cxnLst/>
              <a:rect l="l" t="t" r="r" b="b"/>
              <a:pathLst>
                <a:path w="8774" h="8707" extrusionOk="0">
                  <a:moveTo>
                    <a:pt x="5004" y="0"/>
                  </a:moveTo>
                  <a:lnTo>
                    <a:pt x="0" y="534"/>
                  </a:lnTo>
                  <a:lnTo>
                    <a:pt x="4170" y="8707"/>
                  </a:lnTo>
                  <a:lnTo>
                    <a:pt x="8773" y="7939"/>
                  </a:lnTo>
                  <a:lnTo>
                    <a:pt x="50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5359683" y="3887107"/>
              <a:ext cx="93420" cy="91272"/>
            </a:xfrm>
            <a:custGeom>
              <a:avLst/>
              <a:gdLst/>
              <a:ahLst/>
              <a:cxnLst/>
              <a:rect l="l" t="t" r="r" b="b"/>
              <a:pathLst>
                <a:path w="7307" h="7139" extrusionOk="0">
                  <a:moveTo>
                    <a:pt x="4170" y="0"/>
                  </a:moveTo>
                  <a:lnTo>
                    <a:pt x="1" y="468"/>
                  </a:lnTo>
                  <a:lnTo>
                    <a:pt x="3437" y="7139"/>
                  </a:lnTo>
                  <a:lnTo>
                    <a:pt x="7306" y="6505"/>
                  </a:lnTo>
                  <a:lnTo>
                    <a:pt x="417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5371624" y="3883616"/>
              <a:ext cx="31144" cy="10752"/>
            </a:xfrm>
            <a:custGeom>
              <a:avLst/>
              <a:gdLst/>
              <a:ahLst/>
              <a:cxnLst/>
              <a:rect l="l" t="t" r="r" b="b"/>
              <a:pathLst>
                <a:path w="2436" h="841" extrusionOk="0">
                  <a:moveTo>
                    <a:pt x="1520" y="0"/>
                  </a:moveTo>
                  <a:cubicBezTo>
                    <a:pt x="1470" y="0"/>
                    <a:pt x="1419" y="2"/>
                    <a:pt x="1368" y="7"/>
                  </a:cubicBezTo>
                  <a:lnTo>
                    <a:pt x="635" y="73"/>
                  </a:lnTo>
                  <a:cubicBezTo>
                    <a:pt x="268" y="107"/>
                    <a:pt x="1" y="307"/>
                    <a:pt x="101" y="507"/>
                  </a:cubicBezTo>
                  <a:lnTo>
                    <a:pt x="268" y="841"/>
                  </a:lnTo>
                  <a:lnTo>
                    <a:pt x="2436" y="607"/>
                  </a:lnTo>
                  <a:lnTo>
                    <a:pt x="2236" y="273"/>
                  </a:lnTo>
                  <a:cubicBezTo>
                    <a:pt x="2178" y="99"/>
                    <a:pt x="1865" y="0"/>
                    <a:pt x="15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5363953" y="3865359"/>
              <a:ext cx="34980" cy="17068"/>
            </a:xfrm>
            <a:custGeom>
              <a:avLst/>
              <a:gdLst/>
              <a:ahLst/>
              <a:cxnLst/>
              <a:rect l="l" t="t" r="r" b="b"/>
              <a:pathLst>
                <a:path w="2736" h="1335" extrusionOk="0">
                  <a:moveTo>
                    <a:pt x="901" y="0"/>
                  </a:moveTo>
                  <a:cubicBezTo>
                    <a:pt x="201" y="34"/>
                    <a:pt x="567" y="834"/>
                    <a:pt x="567" y="834"/>
                  </a:cubicBezTo>
                  <a:lnTo>
                    <a:pt x="267" y="868"/>
                  </a:lnTo>
                  <a:cubicBezTo>
                    <a:pt x="100" y="901"/>
                    <a:pt x="0" y="1034"/>
                    <a:pt x="67" y="1134"/>
                  </a:cubicBezTo>
                  <a:lnTo>
                    <a:pt x="167" y="1335"/>
                  </a:lnTo>
                  <a:lnTo>
                    <a:pt x="2736" y="1034"/>
                  </a:lnTo>
                  <a:lnTo>
                    <a:pt x="2636" y="834"/>
                  </a:lnTo>
                  <a:cubicBezTo>
                    <a:pt x="2553" y="724"/>
                    <a:pt x="2424" y="659"/>
                    <a:pt x="2306" y="659"/>
                  </a:cubicBezTo>
                  <a:cubicBezTo>
                    <a:pt x="2282" y="659"/>
                    <a:pt x="2258" y="662"/>
                    <a:pt x="2235" y="667"/>
                  </a:cubicBezTo>
                  <a:lnTo>
                    <a:pt x="1935" y="701"/>
                  </a:lnTo>
                  <a:cubicBezTo>
                    <a:pt x="1735" y="300"/>
                    <a:pt x="1335" y="34"/>
                    <a:pt x="9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5371624" y="3877301"/>
              <a:ext cx="24752" cy="14933"/>
            </a:xfrm>
            <a:custGeom>
              <a:avLst/>
              <a:gdLst/>
              <a:ahLst/>
              <a:cxnLst/>
              <a:rect l="l" t="t" r="r" b="b"/>
              <a:pathLst>
                <a:path w="1936" h="1168" extrusionOk="0">
                  <a:moveTo>
                    <a:pt x="1802" y="0"/>
                  </a:moveTo>
                  <a:lnTo>
                    <a:pt x="1" y="200"/>
                  </a:lnTo>
                  <a:lnTo>
                    <a:pt x="101" y="334"/>
                  </a:lnTo>
                  <a:cubicBezTo>
                    <a:pt x="122" y="330"/>
                    <a:pt x="142" y="329"/>
                    <a:pt x="160" y="329"/>
                  </a:cubicBezTo>
                  <a:cubicBezTo>
                    <a:pt x="322" y="329"/>
                    <a:pt x="412" y="451"/>
                    <a:pt x="501" y="601"/>
                  </a:cubicBezTo>
                  <a:cubicBezTo>
                    <a:pt x="568" y="734"/>
                    <a:pt x="801" y="1168"/>
                    <a:pt x="801" y="1168"/>
                  </a:cubicBezTo>
                  <a:lnTo>
                    <a:pt x="1936" y="1034"/>
                  </a:lnTo>
                  <a:cubicBezTo>
                    <a:pt x="1936" y="1034"/>
                    <a:pt x="1769" y="734"/>
                    <a:pt x="1602" y="467"/>
                  </a:cubicBezTo>
                  <a:cubicBezTo>
                    <a:pt x="1469" y="167"/>
                    <a:pt x="1569" y="134"/>
                    <a:pt x="1802" y="134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5372903" y="3884230"/>
              <a:ext cx="30722" cy="10995"/>
            </a:xfrm>
            <a:custGeom>
              <a:avLst/>
              <a:gdLst/>
              <a:ahLst/>
              <a:cxnLst/>
              <a:rect l="l" t="t" r="r" b="b"/>
              <a:pathLst>
                <a:path w="2403" h="860" extrusionOk="0">
                  <a:moveTo>
                    <a:pt x="1586" y="1"/>
                  </a:moveTo>
                  <a:cubicBezTo>
                    <a:pt x="1514" y="1"/>
                    <a:pt x="1441" y="9"/>
                    <a:pt x="1369" y="25"/>
                  </a:cubicBezTo>
                  <a:lnTo>
                    <a:pt x="601" y="92"/>
                  </a:lnTo>
                  <a:cubicBezTo>
                    <a:pt x="234" y="125"/>
                    <a:pt x="1" y="292"/>
                    <a:pt x="101" y="492"/>
                  </a:cubicBezTo>
                  <a:lnTo>
                    <a:pt x="268" y="859"/>
                  </a:lnTo>
                  <a:lnTo>
                    <a:pt x="2403" y="592"/>
                  </a:lnTo>
                  <a:lnTo>
                    <a:pt x="2202" y="259"/>
                  </a:lnTo>
                  <a:cubicBezTo>
                    <a:pt x="2026" y="82"/>
                    <a:pt x="1811" y="1"/>
                    <a:pt x="1586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5407640" y="3908713"/>
              <a:ext cx="28830" cy="18500"/>
            </a:xfrm>
            <a:custGeom>
              <a:avLst/>
              <a:gdLst/>
              <a:ahLst/>
              <a:cxnLst/>
              <a:rect l="l" t="t" r="r" b="b"/>
              <a:pathLst>
                <a:path w="2255" h="1447" extrusionOk="0">
                  <a:moveTo>
                    <a:pt x="271" y="1"/>
                  </a:moveTo>
                  <a:cubicBezTo>
                    <a:pt x="1" y="1"/>
                    <a:pt x="55" y="404"/>
                    <a:pt x="253" y="545"/>
                  </a:cubicBezTo>
                  <a:cubicBezTo>
                    <a:pt x="786" y="946"/>
                    <a:pt x="1820" y="1113"/>
                    <a:pt x="2121" y="1446"/>
                  </a:cubicBezTo>
                  <a:cubicBezTo>
                    <a:pt x="2121" y="1446"/>
                    <a:pt x="2254" y="712"/>
                    <a:pt x="2021" y="445"/>
                  </a:cubicBezTo>
                  <a:cubicBezTo>
                    <a:pt x="1820" y="212"/>
                    <a:pt x="886" y="245"/>
                    <a:pt x="453" y="45"/>
                  </a:cubicBezTo>
                  <a:cubicBezTo>
                    <a:pt x="381" y="14"/>
                    <a:pt x="321" y="1"/>
                    <a:pt x="27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>
              <a:off x="5502978" y="3802662"/>
              <a:ext cx="86593" cy="141607"/>
            </a:xfrm>
            <a:custGeom>
              <a:avLst/>
              <a:gdLst/>
              <a:ahLst/>
              <a:cxnLst/>
              <a:rect l="l" t="t" r="r" b="b"/>
              <a:pathLst>
                <a:path w="6773" h="11076" extrusionOk="0">
                  <a:moveTo>
                    <a:pt x="2302" y="1"/>
                  </a:moveTo>
                  <a:lnTo>
                    <a:pt x="1602" y="2903"/>
                  </a:lnTo>
                  <a:lnTo>
                    <a:pt x="3703" y="7706"/>
                  </a:lnTo>
                  <a:lnTo>
                    <a:pt x="1" y="9374"/>
                  </a:lnTo>
                  <a:lnTo>
                    <a:pt x="801" y="11075"/>
                  </a:lnTo>
                  <a:cubicBezTo>
                    <a:pt x="801" y="11075"/>
                    <a:pt x="6372" y="9608"/>
                    <a:pt x="6539" y="9141"/>
                  </a:cubicBezTo>
                  <a:cubicBezTo>
                    <a:pt x="6772" y="8440"/>
                    <a:pt x="5238" y="4337"/>
                    <a:pt x="4471" y="2469"/>
                  </a:cubicBezTo>
                  <a:cubicBezTo>
                    <a:pt x="3737" y="601"/>
                    <a:pt x="3036" y="34"/>
                    <a:pt x="230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5384844" y="4320403"/>
              <a:ext cx="90850" cy="45719"/>
            </a:xfrm>
            <a:custGeom>
              <a:avLst/>
              <a:gdLst/>
              <a:ahLst/>
              <a:cxnLst/>
              <a:rect l="l" t="t" r="r" b="b"/>
              <a:pathLst>
                <a:path w="7106" h="3576" extrusionOk="0">
                  <a:moveTo>
                    <a:pt x="4771" y="0"/>
                  </a:moveTo>
                  <a:cubicBezTo>
                    <a:pt x="4004" y="834"/>
                    <a:pt x="1836" y="1568"/>
                    <a:pt x="1836" y="1568"/>
                  </a:cubicBezTo>
                  <a:cubicBezTo>
                    <a:pt x="1" y="2135"/>
                    <a:pt x="101" y="2536"/>
                    <a:pt x="201" y="2802"/>
                  </a:cubicBezTo>
                  <a:cubicBezTo>
                    <a:pt x="301" y="3103"/>
                    <a:pt x="1002" y="3470"/>
                    <a:pt x="1669" y="3570"/>
                  </a:cubicBezTo>
                  <a:cubicBezTo>
                    <a:pt x="1762" y="3574"/>
                    <a:pt x="1855" y="3576"/>
                    <a:pt x="1948" y="3576"/>
                  </a:cubicBezTo>
                  <a:cubicBezTo>
                    <a:pt x="2621" y="3576"/>
                    <a:pt x="3288" y="3467"/>
                    <a:pt x="3904" y="3203"/>
                  </a:cubicBezTo>
                  <a:cubicBezTo>
                    <a:pt x="4437" y="2869"/>
                    <a:pt x="5038" y="2669"/>
                    <a:pt x="5672" y="2569"/>
                  </a:cubicBezTo>
                  <a:cubicBezTo>
                    <a:pt x="5737" y="2572"/>
                    <a:pt x="5800" y="2573"/>
                    <a:pt x="5861" y="2573"/>
                  </a:cubicBezTo>
                  <a:cubicBezTo>
                    <a:pt x="6516" y="2573"/>
                    <a:pt x="6917" y="2413"/>
                    <a:pt x="7039" y="2169"/>
                  </a:cubicBezTo>
                  <a:cubicBezTo>
                    <a:pt x="7106" y="1768"/>
                    <a:pt x="7106" y="1335"/>
                    <a:pt x="6973" y="934"/>
                  </a:cubicBezTo>
                  <a:cubicBezTo>
                    <a:pt x="6906" y="634"/>
                    <a:pt x="6806" y="301"/>
                    <a:pt x="6706" y="0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5384844" y="4320403"/>
              <a:ext cx="90850" cy="45719"/>
            </a:xfrm>
            <a:custGeom>
              <a:avLst/>
              <a:gdLst/>
              <a:ahLst/>
              <a:cxnLst/>
              <a:rect l="l" t="t" r="r" b="b"/>
              <a:pathLst>
                <a:path w="7106" h="3576" extrusionOk="0">
                  <a:moveTo>
                    <a:pt x="4771" y="0"/>
                  </a:moveTo>
                  <a:cubicBezTo>
                    <a:pt x="4004" y="834"/>
                    <a:pt x="1836" y="1568"/>
                    <a:pt x="1836" y="1568"/>
                  </a:cubicBezTo>
                  <a:cubicBezTo>
                    <a:pt x="1" y="2135"/>
                    <a:pt x="101" y="2536"/>
                    <a:pt x="201" y="2802"/>
                  </a:cubicBezTo>
                  <a:cubicBezTo>
                    <a:pt x="301" y="3103"/>
                    <a:pt x="1002" y="3470"/>
                    <a:pt x="1669" y="3570"/>
                  </a:cubicBezTo>
                  <a:cubicBezTo>
                    <a:pt x="1762" y="3574"/>
                    <a:pt x="1855" y="3576"/>
                    <a:pt x="1948" y="3576"/>
                  </a:cubicBezTo>
                  <a:cubicBezTo>
                    <a:pt x="2621" y="3576"/>
                    <a:pt x="3288" y="3467"/>
                    <a:pt x="3904" y="3203"/>
                  </a:cubicBezTo>
                  <a:cubicBezTo>
                    <a:pt x="4437" y="2869"/>
                    <a:pt x="5038" y="2669"/>
                    <a:pt x="5672" y="2569"/>
                  </a:cubicBezTo>
                  <a:cubicBezTo>
                    <a:pt x="5737" y="2572"/>
                    <a:pt x="5800" y="2573"/>
                    <a:pt x="5861" y="2573"/>
                  </a:cubicBezTo>
                  <a:cubicBezTo>
                    <a:pt x="6516" y="2573"/>
                    <a:pt x="6917" y="2413"/>
                    <a:pt x="7039" y="2169"/>
                  </a:cubicBezTo>
                  <a:cubicBezTo>
                    <a:pt x="7106" y="1768"/>
                    <a:pt x="7106" y="1335"/>
                    <a:pt x="6973" y="934"/>
                  </a:cubicBezTo>
                  <a:cubicBezTo>
                    <a:pt x="6906" y="634"/>
                    <a:pt x="6806" y="301"/>
                    <a:pt x="67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5400199" y="4320403"/>
              <a:ext cx="70816" cy="31195"/>
            </a:xfrm>
            <a:custGeom>
              <a:avLst/>
              <a:gdLst/>
              <a:ahLst/>
              <a:cxnLst/>
              <a:rect l="l" t="t" r="r" b="b"/>
              <a:pathLst>
                <a:path w="5539" h="2440" extrusionOk="0">
                  <a:moveTo>
                    <a:pt x="5171" y="0"/>
                  </a:moveTo>
                  <a:lnTo>
                    <a:pt x="3570" y="34"/>
                  </a:lnTo>
                  <a:cubicBezTo>
                    <a:pt x="2803" y="868"/>
                    <a:pt x="635" y="1568"/>
                    <a:pt x="635" y="1602"/>
                  </a:cubicBezTo>
                  <a:lnTo>
                    <a:pt x="334" y="1702"/>
                  </a:lnTo>
                  <a:cubicBezTo>
                    <a:pt x="1" y="1935"/>
                    <a:pt x="268" y="2369"/>
                    <a:pt x="1035" y="2436"/>
                  </a:cubicBezTo>
                  <a:cubicBezTo>
                    <a:pt x="1064" y="2438"/>
                    <a:pt x="1096" y="2439"/>
                    <a:pt x="1130" y="2439"/>
                  </a:cubicBezTo>
                  <a:cubicBezTo>
                    <a:pt x="1952" y="2439"/>
                    <a:pt x="4125" y="1692"/>
                    <a:pt x="4637" y="1468"/>
                  </a:cubicBezTo>
                  <a:cubicBezTo>
                    <a:pt x="5171" y="1201"/>
                    <a:pt x="5538" y="634"/>
                    <a:pt x="5505" y="34"/>
                  </a:cubicBezTo>
                  <a:lnTo>
                    <a:pt x="517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5445829" y="4312297"/>
              <a:ext cx="24752" cy="16250"/>
            </a:xfrm>
            <a:custGeom>
              <a:avLst/>
              <a:gdLst/>
              <a:ahLst/>
              <a:cxnLst/>
              <a:rect l="l" t="t" r="r" b="b"/>
              <a:pathLst>
                <a:path w="1936" h="1271" extrusionOk="0">
                  <a:moveTo>
                    <a:pt x="1936" y="1"/>
                  </a:moveTo>
                  <a:lnTo>
                    <a:pt x="1" y="34"/>
                  </a:lnTo>
                  <a:lnTo>
                    <a:pt x="1" y="668"/>
                  </a:lnTo>
                  <a:cubicBezTo>
                    <a:pt x="1" y="1101"/>
                    <a:pt x="368" y="1235"/>
                    <a:pt x="902" y="1268"/>
                  </a:cubicBezTo>
                  <a:cubicBezTo>
                    <a:pt x="934" y="1270"/>
                    <a:pt x="966" y="1270"/>
                    <a:pt x="997" y="1270"/>
                  </a:cubicBezTo>
                  <a:cubicBezTo>
                    <a:pt x="1691" y="1270"/>
                    <a:pt x="1936" y="923"/>
                    <a:pt x="1936" y="668"/>
                  </a:cubicBezTo>
                  <a:lnTo>
                    <a:pt x="193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5484644" y="4250520"/>
              <a:ext cx="54605" cy="60141"/>
            </a:xfrm>
            <a:custGeom>
              <a:avLst/>
              <a:gdLst/>
              <a:ahLst/>
              <a:cxnLst/>
              <a:rect l="l" t="t" r="r" b="b"/>
              <a:pathLst>
                <a:path w="4271" h="4704" extrusionOk="0">
                  <a:moveTo>
                    <a:pt x="890" y="0"/>
                  </a:moveTo>
                  <a:cubicBezTo>
                    <a:pt x="782" y="0"/>
                    <a:pt x="676" y="21"/>
                    <a:pt x="568" y="63"/>
                  </a:cubicBezTo>
                  <a:cubicBezTo>
                    <a:pt x="167" y="263"/>
                    <a:pt x="0" y="530"/>
                    <a:pt x="167" y="1163"/>
                  </a:cubicBezTo>
                  <a:cubicBezTo>
                    <a:pt x="334" y="1830"/>
                    <a:pt x="801" y="2297"/>
                    <a:pt x="1268" y="2831"/>
                  </a:cubicBezTo>
                  <a:cubicBezTo>
                    <a:pt x="1768" y="3398"/>
                    <a:pt x="2002" y="3832"/>
                    <a:pt x="2369" y="4299"/>
                  </a:cubicBezTo>
                  <a:cubicBezTo>
                    <a:pt x="2630" y="4561"/>
                    <a:pt x="2994" y="4703"/>
                    <a:pt x="3362" y="4703"/>
                  </a:cubicBezTo>
                  <a:cubicBezTo>
                    <a:pt x="3511" y="4703"/>
                    <a:pt x="3660" y="4680"/>
                    <a:pt x="3803" y="4632"/>
                  </a:cubicBezTo>
                  <a:cubicBezTo>
                    <a:pt x="4270" y="4532"/>
                    <a:pt x="4203" y="3832"/>
                    <a:pt x="4203" y="3432"/>
                  </a:cubicBezTo>
                  <a:cubicBezTo>
                    <a:pt x="4203" y="2898"/>
                    <a:pt x="4170" y="2631"/>
                    <a:pt x="4037" y="2598"/>
                  </a:cubicBezTo>
                  <a:cubicBezTo>
                    <a:pt x="3903" y="2531"/>
                    <a:pt x="2936" y="963"/>
                    <a:pt x="2536" y="830"/>
                  </a:cubicBezTo>
                  <a:cubicBezTo>
                    <a:pt x="2335" y="763"/>
                    <a:pt x="2169" y="663"/>
                    <a:pt x="2002" y="563"/>
                  </a:cubicBezTo>
                  <a:cubicBezTo>
                    <a:pt x="1552" y="188"/>
                    <a:pt x="1214" y="0"/>
                    <a:pt x="890" y="0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5484644" y="4250520"/>
              <a:ext cx="54605" cy="60141"/>
            </a:xfrm>
            <a:custGeom>
              <a:avLst/>
              <a:gdLst/>
              <a:ahLst/>
              <a:cxnLst/>
              <a:rect l="l" t="t" r="r" b="b"/>
              <a:pathLst>
                <a:path w="4271" h="4704" extrusionOk="0">
                  <a:moveTo>
                    <a:pt x="890" y="0"/>
                  </a:moveTo>
                  <a:cubicBezTo>
                    <a:pt x="782" y="0"/>
                    <a:pt x="676" y="21"/>
                    <a:pt x="568" y="63"/>
                  </a:cubicBezTo>
                  <a:cubicBezTo>
                    <a:pt x="167" y="263"/>
                    <a:pt x="0" y="530"/>
                    <a:pt x="167" y="1163"/>
                  </a:cubicBezTo>
                  <a:cubicBezTo>
                    <a:pt x="334" y="1830"/>
                    <a:pt x="801" y="2297"/>
                    <a:pt x="1268" y="2831"/>
                  </a:cubicBezTo>
                  <a:cubicBezTo>
                    <a:pt x="1768" y="3398"/>
                    <a:pt x="2002" y="3832"/>
                    <a:pt x="2369" y="4299"/>
                  </a:cubicBezTo>
                  <a:cubicBezTo>
                    <a:pt x="2630" y="4561"/>
                    <a:pt x="2994" y="4703"/>
                    <a:pt x="3362" y="4703"/>
                  </a:cubicBezTo>
                  <a:cubicBezTo>
                    <a:pt x="3511" y="4703"/>
                    <a:pt x="3660" y="4680"/>
                    <a:pt x="3803" y="4632"/>
                  </a:cubicBezTo>
                  <a:cubicBezTo>
                    <a:pt x="4270" y="4532"/>
                    <a:pt x="4203" y="3832"/>
                    <a:pt x="4203" y="3432"/>
                  </a:cubicBezTo>
                  <a:cubicBezTo>
                    <a:pt x="4203" y="2898"/>
                    <a:pt x="4170" y="2631"/>
                    <a:pt x="4037" y="2598"/>
                  </a:cubicBezTo>
                  <a:cubicBezTo>
                    <a:pt x="3903" y="2531"/>
                    <a:pt x="2936" y="963"/>
                    <a:pt x="2536" y="830"/>
                  </a:cubicBezTo>
                  <a:cubicBezTo>
                    <a:pt x="2335" y="763"/>
                    <a:pt x="2169" y="663"/>
                    <a:pt x="2002" y="563"/>
                  </a:cubicBezTo>
                  <a:cubicBezTo>
                    <a:pt x="1552" y="188"/>
                    <a:pt x="1214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5513640" y="4268803"/>
              <a:ext cx="22617" cy="21811"/>
            </a:xfrm>
            <a:custGeom>
              <a:avLst/>
              <a:gdLst/>
              <a:ahLst/>
              <a:cxnLst/>
              <a:rect l="l" t="t" r="r" b="b"/>
              <a:pathLst>
                <a:path w="1769" h="170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34" y="1268"/>
                    <a:pt x="134" y="1334"/>
                  </a:cubicBezTo>
                  <a:cubicBezTo>
                    <a:pt x="546" y="1612"/>
                    <a:pt x="864" y="1705"/>
                    <a:pt x="1107" y="1705"/>
                  </a:cubicBezTo>
                  <a:cubicBezTo>
                    <a:pt x="1591" y="1705"/>
                    <a:pt x="1769" y="1334"/>
                    <a:pt x="1769" y="1334"/>
                  </a:cubicBezTo>
                  <a:lnTo>
                    <a:pt x="1769" y="6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5492430" y="4256951"/>
              <a:ext cx="32320" cy="30237"/>
            </a:xfrm>
            <a:custGeom>
              <a:avLst/>
              <a:gdLst/>
              <a:ahLst/>
              <a:cxnLst/>
              <a:rect l="l" t="t" r="r" b="b"/>
              <a:pathLst>
                <a:path w="2528" h="2365" extrusionOk="0">
                  <a:moveTo>
                    <a:pt x="999" y="0"/>
                  </a:moveTo>
                  <a:cubicBezTo>
                    <a:pt x="525" y="0"/>
                    <a:pt x="1" y="224"/>
                    <a:pt x="359" y="760"/>
                  </a:cubicBezTo>
                  <a:cubicBezTo>
                    <a:pt x="726" y="1361"/>
                    <a:pt x="1226" y="1861"/>
                    <a:pt x="1793" y="2261"/>
                  </a:cubicBezTo>
                  <a:cubicBezTo>
                    <a:pt x="1946" y="2338"/>
                    <a:pt x="2071" y="2365"/>
                    <a:pt x="2172" y="2365"/>
                  </a:cubicBezTo>
                  <a:cubicBezTo>
                    <a:pt x="2425" y="2365"/>
                    <a:pt x="2527" y="2195"/>
                    <a:pt x="2527" y="2195"/>
                  </a:cubicBezTo>
                  <a:lnTo>
                    <a:pt x="2327" y="660"/>
                  </a:lnTo>
                  <a:cubicBezTo>
                    <a:pt x="2227" y="527"/>
                    <a:pt x="2093" y="393"/>
                    <a:pt x="1927" y="327"/>
                  </a:cubicBezTo>
                  <a:cubicBezTo>
                    <a:pt x="1726" y="260"/>
                    <a:pt x="1560" y="160"/>
                    <a:pt x="1393" y="60"/>
                  </a:cubicBezTo>
                  <a:cubicBezTo>
                    <a:pt x="1284" y="21"/>
                    <a:pt x="1144" y="0"/>
                    <a:pt x="99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5424938" y="3935421"/>
              <a:ext cx="132644" cy="380967"/>
            </a:xfrm>
            <a:custGeom>
              <a:avLst/>
              <a:gdLst/>
              <a:ahLst/>
              <a:cxnLst/>
              <a:rect l="l" t="t" r="r" b="b"/>
              <a:pathLst>
                <a:path w="10375" h="29798" extrusionOk="0">
                  <a:moveTo>
                    <a:pt x="6252" y="1"/>
                  </a:moveTo>
                  <a:cubicBezTo>
                    <a:pt x="3820" y="1"/>
                    <a:pt x="607" y="407"/>
                    <a:pt x="401" y="2526"/>
                  </a:cubicBezTo>
                  <a:cubicBezTo>
                    <a:pt x="0" y="6762"/>
                    <a:pt x="167" y="15035"/>
                    <a:pt x="234" y="16536"/>
                  </a:cubicBezTo>
                  <a:cubicBezTo>
                    <a:pt x="301" y="18037"/>
                    <a:pt x="434" y="18738"/>
                    <a:pt x="901" y="21907"/>
                  </a:cubicBezTo>
                  <a:cubicBezTo>
                    <a:pt x="1235" y="24308"/>
                    <a:pt x="1535" y="29545"/>
                    <a:pt x="1535" y="29545"/>
                  </a:cubicBezTo>
                  <a:cubicBezTo>
                    <a:pt x="1856" y="29714"/>
                    <a:pt x="2198" y="29798"/>
                    <a:pt x="2535" y="29798"/>
                  </a:cubicBezTo>
                  <a:cubicBezTo>
                    <a:pt x="2934" y="29798"/>
                    <a:pt x="3326" y="29680"/>
                    <a:pt x="3670" y="29445"/>
                  </a:cubicBezTo>
                  <a:cubicBezTo>
                    <a:pt x="3670" y="29445"/>
                    <a:pt x="4704" y="22974"/>
                    <a:pt x="4670" y="21239"/>
                  </a:cubicBezTo>
                  <a:cubicBezTo>
                    <a:pt x="4637" y="19938"/>
                    <a:pt x="4470" y="18671"/>
                    <a:pt x="4103" y="17437"/>
                  </a:cubicBezTo>
                  <a:cubicBezTo>
                    <a:pt x="4103" y="17437"/>
                    <a:pt x="4804" y="10498"/>
                    <a:pt x="5004" y="9398"/>
                  </a:cubicBezTo>
                  <a:cubicBezTo>
                    <a:pt x="5004" y="9398"/>
                    <a:pt x="5204" y="11599"/>
                    <a:pt x="5271" y="13100"/>
                  </a:cubicBezTo>
                  <a:cubicBezTo>
                    <a:pt x="5338" y="14635"/>
                    <a:pt x="5738" y="16069"/>
                    <a:pt x="6105" y="18871"/>
                  </a:cubicBezTo>
                  <a:cubicBezTo>
                    <a:pt x="6405" y="21306"/>
                    <a:pt x="6939" y="26410"/>
                    <a:pt x="6939" y="26410"/>
                  </a:cubicBezTo>
                  <a:cubicBezTo>
                    <a:pt x="7487" y="26735"/>
                    <a:pt x="7956" y="26814"/>
                    <a:pt x="8282" y="26814"/>
                  </a:cubicBezTo>
                  <a:cubicBezTo>
                    <a:pt x="8592" y="26814"/>
                    <a:pt x="8773" y="26743"/>
                    <a:pt x="8773" y="26743"/>
                  </a:cubicBezTo>
                  <a:cubicBezTo>
                    <a:pt x="8773" y="26743"/>
                    <a:pt x="9841" y="19938"/>
                    <a:pt x="9607" y="17837"/>
                  </a:cubicBezTo>
                  <a:cubicBezTo>
                    <a:pt x="9474" y="16703"/>
                    <a:pt x="9240" y="15569"/>
                    <a:pt x="8907" y="14501"/>
                  </a:cubicBezTo>
                  <a:cubicBezTo>
                    <a:pt x="8907" y="14501"/>
                    <a:pt x="9307" y="11666"/>
                    <a:pt x="9607" y="8931"/>
                  </a:cubicBezTo>
                  <a:cubicBezTo>
                    <a:pt x="10375" y="2526"/>
                    <a:pt x="9874" y="2393"/>
                    <a:pt x="8974" y="158"/>
                  </a:cubicBezTo>
                  <a:cubicBezTo>
                    <a:pt x="8974" y="158"/>
                    <a:pt x="7763" y="1"/>
                    <a:pt x="6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5488914" y="4007797"/>
              <a:ext cx="37959" cy="102369"/>
            </a:xfrm>
            <a:custGeom>
              <a:avLst/>
              <a:gdLst/>
              <a:ahLst/>
              <a:cxnLst/>
              <a:rect l="l" t="t" r="r" b="b"/>
              <a:pathLst>
                <a:path w="2969" h="8007" extrusionOk="0">
                  <a:moveTo>
                    <a:pt x="2969" y="1"/>
                  </a:moveTo>
                  <a:lnTo>
                    <a:pt x="2969" y="1"/>
                  </a:lnTo>
                  <a:cubicBezTo>
                    <a:pt x="2202" y="468"/>
                    <a:pt x="1334" y="768"/>
                    <a:pt x="434" y="901"/>
                  </a:cubicBezTo>
                  <a:lnTo>
                    <a:pt x="0" y="3737"/>
                  </a:lnTo>
                  <a:lnTo>
                    <a:pt x="300" y="8006"/>
                  </a:lnTo>
                  <a:lnTo>
                    <a:pt x="467" y="4537"/>
                  </a:lnTo>
                  <a:lnTo>
                    <a:pt x="934" y="1201"/>
                  </a:lnTo>
                  <a:cubicBezTo>
                    <a:pt x="1735" y="1068"/>
                    <a:pt x="2468" y="634"/>
                    <a:pt x="29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5472703" y="3775366"/>
              <a:ext cx="39672" cy="47778"/>
            </a:xfrm>
            <a:custGeom>
              <a:avLst/>
              <a:gdLst/>
              <a:ahLst/>
              <a:cxnLst/>
              <a:rect l="l" t="t" r="r" b="b"/>
              <a:pathLst>
                <a:path w="3103" h="3737" extrusionOk="0">
                  <a:moveTo>
                    <a:pt x="2903" y="1"/>
                  </a:moveTo>
                  <a:lnTo>
                    <a:pt x="0" y="535"/>
                  </a:lnTo>
                  <a:lnTo>
                    <a:pt x="301" y="3737"/>
                  </a:lnTo>
                  <a:lnTo>
                    <a:pt x="3103" y="3537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5427495" y="3800105"/>
              <a:ext cx="123260" cy="189499"/>
            </a:xfrm>
            <a:custGeom>
              <a:avLst/>
              <a:gdLst/>
              <a:ahLst/>
              <a:cxnLst/>
              <a:rect l="l" t="t" r="r" b="b"/>
              <a:pathLst>
                <a:path w="9641" h="14822" extrusionOk="0">
                  <a:moveTo>
                    <a:pt x="6539" y="1"/>
                  </a:moveTo>
                  <a:cubicBezTo>
                    <a:pt x="6494" y="315"/>
                    <a:pt x="5845" y="584"/>
                    <a:pt x="5008" y="584"/>
                  </a:cubicBezTo>
                  <a:cubicBezTo>
                    <a:pt x="4601" y="584"/>
                    <a:pt x="4151" y="520"/>
                    <a:pt x="3703" y="368"/>
                  </a:cubicBezTo>
                  <a:cubicBezTo>
                    <a:pt x="3536" y="401"/>
                    <a:pt x="3003" y="501"/>
                    <a:pt x="2703" y="534"/>
                  </a:cubicBezTo>
                  <a:lnTo>
                    <a:pt x="2035" y="634"/>
                  </a:lnTo>
                  <a:cubicBezTo>
                    <a:pt x="1035" y="968"/>
                    <a:pt x="601" y="2703"/>
                    <a:pt x="501" y="5438"/>
                  </a:cubicBezTo>
                  <a:cubicBezTo>
                    <a:pt x="401" y="8173"/>
                    <a:pt x="1" y="14011"/>
                    <a:pt x="1" y="14011"/>
                  </a:cubicBezTo>
                  <a:cubicBezTo>
                    <a:pt x="1" y="14011"/>
                    <a:pt x="1483" y="14821"/>
                    <a:pt x="3946" y="14821"/>
                  </a:cubicBezTo>
                  <a:cubicBezTo>
                    <a:pt x="4439" y="14821"/>
                    <a:pt x="4971" y="14789"/>
                    <a:pt x="5538" y="14711"/>
                  </a:cubicBezTo>
                  <a:cubicBezTo>
                    <a:pt x="7072" y="14544"/>
                    <a:pt x="8507" y="13877"/>
                    <a:pt x="9607" y="12776"/>
                  </a:cubicBezTo>
                  <a:cubicBezTo>
                    <a:pt x="9241" y="11242"/>
                    <a:pt x="8740" y="9774"/>
                    <a:pt x="8040" y="8373"/>
                  </a:cubicBezTo>
                  <a:cubicBezTo>
                    <a:pt x="9641" y="4504"/>
                    <a:pt x="9607" y="2602"/>
                    <a:pt x="9174" y="1335"/>
                  </a:cubicBezTo>
                  <a:cubicBezTo>
                    <a:pt x="8907" y="501"/>
                    <a:pt x="8307" y="1"/>
                    <a:pt x="70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5476538" y="3849148"/>
              <a:ext cx="73795" cy="140750"/>
            </a:xfrm>
            <a:custGeom>
              <a:avLst/>
              <a:gdLst/>
              <a:ahLst/>
              <a:cxnLst/>
              <a:rect l="l" t="t" r="r" b="b"/>
              <a:pathLst>
                <a:path w="5772" h="11009" extrusionOk="0">
                  <a:moveTo>
                    <a:pt x="5538" y="1"/>
                  </a:moveTo>
                  <a:lnTo>
                    <a:pt x="5538" y="1"/>
                  </a:lnTo>
                  <a:cubicBezTo>
                    <a:pt x="5536" y="12"/>
                    <a:pt x="5534" y="23"/>
                    <a:pt x="5532" y="35"/>
                  </a:cubicBezTo>
                  <a:lnTo>
                    <a:pt x="5532" y="35"/>
                  </a:lnTo>
                  <a:cubicBezTo>
                    <a:pt x="5534" y="23"/>
                    <a:pt x="5536" y="12"/>
                    <a:pt x="5538" y="1"/>
                  </a:cubicBezTo>
                  <a:close/>
                  <a:moveTo>
                    <a:pt x="5532" y="35"/>
                  </a:moveTo>
                  <a:lnTo>
                    <a:pt x="5532" y="35"/>
                  </a:lnTo>
                  <a:cubicBezTo>
                    <a:pt x="5372" y="917"/>
                    <a:pt x="4150" y="4016"/>
                    <a:pt x="2603" y="4938"/>
                  </a:cubicBezTo>
                  <a:cubicBezTo>
                    <a:pt x="3303" y="5104"/>
                    <a:pt x="3870" y="5538"/>
                    <a:pt x="4270" y="6138"/>
                  </a:cubicBezTo>
                  <a:cubicBezTo>
                    <a:pt x="5038" y="7173"/>
                    <a:pt x="4404" y="10775"/>
                    <a:pt x="1" y="11009"/>
                  </a:cubicBezTo>
                  <a:cubicBezTo>
                    <a:pt x="568" y="11009"/>
                    <a:pt x="1135" y="10975"/>
                    <a:pt x="1669" y="10909"/>
                  </a:cubicBezTo>
                  <a:cubicBezTo>
                    <a:pt x="3236" y="10742"/>
                    <a:pt x="4671" y="10041"/>
                    <a:pt x="5771" y="8940"/>
                  </a:cubicBezTo>
                  <a:cubicBezTo>
                    <a:pt x="5405" y="7406"/>
                    <a:pt x="4871" y="5938"/>
                    <a:pt x="4204" y="4571"/>
                  </a:cubicBezTo>
                  <a:cubicBezTo>
                    <a:pt x="4833" y="3114"/>
                    <a:pt x="5265" y="1591"/>
                    <a:pt x="5532" y="35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5440715" y="3679376"/>
              <a:ext cx="107483" cy="99416"/>
            </a:xfrm>
            <a:custGeom>
              <a:avLst/>
              <a:gdLst/>
              <a:ahLst/>
              <a:cxnLst/>
              <a:rect l="l" t="t" r="r" b="b"/>
              <a:pathLst>
                <a:path w="8407" h="7776" extrusionOk="0">
                  <a:moveTo>
                    <a:pt x="3943" y="0"/>
                  </a:moveTo>
                  <a:cubicBezTo>
                    <a:pt x="2605" y="0"/>
                    <a:pt x="1525" y="548"/>
                    <a:pt x="835" y="1571"/>
                  </a:cubicBezTo>
                  <a:cubicBezTo>
                    <a:pt x="1" y="2839"/>
                    <a:pt x="1068" y="4073"/>
                    <a:pt x="1068" y="4073"/>
                  </a:cubicBezTo>
                  <a:lnTo>
                    <a:pt x="4037" y="7776"/>
                  </a:lnTo>
                  <a:cubicBezTo>
                    <a:pt x="3970" y="6708"/>
                    <a:pt x="8407" y="5674"/>
                    <a:pt x="8340" y="4073"/>
                  </a:cubicBezTo>
                  <a:cubicBezTo>
                    <a:pt x="8273" y="2038"/>
                    <a:pt x="6705" y="571"/>
                    <a:pt x="5671" y="270"/>
                  </a:cubicBezTo>
                  <a:cubicBezTo>
                    <a:pt x="5059" y="89"/>
                    <a:pt x="4480" y="0"/>
                    <a:pt x="39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5438158" y="3737420"/>
              <a:ext cx="8118" cy="15789"/>
            </a:xfrm>
            <a:custGeom>
              <a:avLst/>
              <a:gdLst/>
              <a:ahLst/>
              <a:cxnLst/>
              <a:rect l="l" t="t" r="r" b="b"/>
              <a:pathLst>
                <a:path w="635" h="1235" extrusionOk="0">
                  <a:moveTo>
                    <a:pt x="634" y="0"/>
                  </a:moveTo>
                  <a:cubicBezTo>
                    <a:pt x="634" y="0"/>
                    <a:pt x="1" y="934"/>
                    <a:pt x="101" y="1034"/>
                  </a:cubicBezTo>
                  <a:cubicBezTo>
                    <a:pt x="234" y="1134"/>
                    <a:pt x="401" y="1201"/>
                    <a:pt x="568" y="1234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5442850" y="3696252"/>
              <a:ext cx="84880" cy="88626"/>
            </a:xfrm>
            <a:custGeom>
              <a:avLst/>
              <a:gdLst/>
              <a:ahLst/>
              <a:cxnLst/>
              <a:rect l="l" t="t" r="r" b="b"/>
              <a:pathLst>
                <a:path w="6639" h="6932" extrusionOk="0">
                  <a:moveTo>
                    <a:pt x="3473" y="0"/>
                  </a:moveTo>
                  <a:cubicBezTo>
                    <a:pt x="3034" y="0"/>
                    <a:pt x="2593" y="82"/>
                    <a:pt x="2169" y="251"/>
                  </a:cubicBezTo>
                  <a:cubicBezTo>
                    <a:pt x="1568" y="552"/>
                    <a:pt x="501" y="1119"/>
                    <a:pt x="234" y="3354"/>
                  </a:cubicBezTo>
                  <a:cubicBezTo>
                    <a:pt x="0" y="5588"/>
                    <a:pt x="467" y="6422"/>
                    <a:pt x="801" y="6723"/>
                  </a:cubicBezTo>
                  <a:cubicBezTo>
                    <a:pt x="925" y="6846"/>
                    <a:pt x="1380" y="6932"/>
                    <a:pt x="1843" y="6932"/>
                  </a:cubicBezTo>
                  <a:cubicBezTo>
                    <a:pt x="2129" y="6932"/>
                    <a:pt x="2419" y="6899"/>
                    <a:pt x="2636" y="6823"/>
                  </a:cubicBezTo>
                  <a:cubicBezTo>
                    <a:pt x="3336" y="6623"/>
                    <a:pt x="4871" y="5855"/>
                    <a:pt x="5604" y="4688"/>
                  </a:cubicBezTo>
                  <a:cubicBezTo>
                    <a:pt x="6438" y="3287"/>
                    <a:pt x="6639" y="1452"/>
                    <a:pt x="5638" y="718"/>
                  </a:cubicBezTo>
                  <a:cubicBezTo>
                    <a:pt x="5001" y="251"/>
                    <a:pt x="4242" y="0"/>
                    <a:pt x="347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5461618" y="3690039"/>
              <a:ext cx="93407" cy="94520"/>
            </a:xfrm>
            <a:custGeom>
              <a:avLst/>
              <a:gdLst/>
              <a:ahLst/>
              <a:cxnLst/>
              <a:rect l="l" t="t" r="r" b="b"/>
              <a:pathLst>
                <a:path w="7306" h="7393" extrusionOk="0">
                  <a:moveTo>
                    <a:pt x="3067" y="1"/>
                  </a:moveTo>
                  <a:cubicBezTo>
                    <a:pt x="2158" y="1"/>
                    <a:pt x="1247" y="283"/>
                    <a:pt x="501" y="837"/>
                  </a:cubicBezTo>
                  <a:cubicBezTo>
                    <a:pt x="501" y="837"/>
                    <a:pt x="0" y="2906"/>
                    <a:pt x="601" y="4206"/>
                  </a:cubicBezTo>
                  <a:cubicBezTo>
                    <a:pt x="601" y="4206"/>
                    <a:pt x="880" y="3597"/>
                    <a:pt x="1417" y="3597"/>
                  </a:cubicBezTo>
                  <a:cubicBezTo>
                    <a:pt x="1495" y="3597"/>
                    <a:pt x="1579" y="3610"/>
                    <a:pt x="1668" y="3639"/>
                  </a:cubicBezTo>
                  <a:cubicBezTo>
                    <a:pt x="2369" y="3873"/>
                    <a:pt x="2335" y="4807"/>
                    <a:pt x="1768" y="5307"/>
                  </a:cubicBezTo>
                  <a:cubicBezTo>
                    <a:pt x="1565" y="5510"/>
                    <a:pt x="1317" y="5606"/>
                    <a:pt x="1054" y="5606"/>
                  </a:cubicBezTo>
                  <a:cubicBezTo>
                    <a:pt x="927" y="5606"/>
                    <a:pt x="797" y="5584"/>
                    <a:pt x="667" y="5541"/>
                  </a:cubicBezTo>
                  <a:lnTo>
                    <a:pt x="667" y="5541"/>
                  </a:lnTo>
                  <a:cubicBezTo>
                    <a:pt x="701" y="6208"/>
                    <a:pt x="1068" y="6842"/>
                    <a:pt x="1668" y="7142"/>
                  </a:cubicBezTo>
                  <a:cubicBezTo>
                    <a:pt x="1668" y="7142"/>
                    <a:pt x="2185" y="7392"/>
                    <a:pt x="2936" y="7392"/>
                  </a:cubicBezTo>
                  <a:cubicBezTo>
                    <a:pt x="3686" y="7392"/>
                    <a:pt x="4670" y="7142"/>
                    <a:pt x="5604" y="6141"/>
                  </a:cubicBezTo>
                  <a:cubicBezTo>
                    <a:pt x="7305" y="4340"/>
                    <a:pt x="7072" y="1104"/>
                    <a:pt x="4570" y="270"/>
                  </a:cubicBezTo>
                  <a:cubicBezTo>
                    <a:pt x="4089" y="90"/>
                    <a:pt x="3579" y="1"/>
                    <a:pt x="30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5499142" y="3673866"/>
              <a:ext cx="65689" cy="56165"/>
            </a:xfrm>
            <a:custGeom>
              <a:avLst/>
              <a:gdLst/>
              <a:ahLst/>
              <a:cxnLst/>
              <a:rect l="l" t="t" r="r" b="b"/>
              <a:pathLst>
                <a:path w="5138" h="4393" extrusionOk="0">
                  <a:moveTo>
                    <a:pt x="2936" y="1"/>
                  </a:moveTo>
                  <a:cubicBezTo>
                    <a:pt x="1001" y="1"/>
                    <a:pt x="1" y="2369"/>
                    <a:pt x="1402" y="3737"/>
                  </a:cubicBezTo>
                  <a:cubicBezTo>
                    <a:pt x="1844" y="4190"/>
                    <a:pt x="2392" y="4392"/>
                    <a:pt x="2930" y="4392"/>
                  </a:cubicBezTo>
                  <a:cubicBezTo>
                    <a:pt x="4054" y="4392"/>
                    <a:pt x="5138" y="3511"/>
                    <a:pt x="5138" y="2202"/>
                  </a:cubicBezTo>
                  <a:cubicBezTo>
                    <a:pt x="5138" y="968"/>
                    <a:pt x="4170" y="1"/>
                    <a:pt x="29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5435179" y="3677727"/>
              <a:ext cx="56727" cy="66098"/>
            </a:xfrm>
            <a:custGeom>
              <a:avLst/>
              <a:gdLst/>
              <a:ahLst/>
              <a:cxnLst/>
              <a:rect l="l" t="t" r="r" b="b"/>
              <a:pathLst>
                <a:path w="4437" h="5170" extrusionOk="0">
                  <a:moveTo>
                    <a:pt x="3098" y="1"/>
                  </a:moveTo>
                  <a:cubicBezTo>
                    <a:pt x="2305" y="1"/>
                    <a:pt x="1487" y="313"/>
                    <a:pt x="967" y="833"/>
                  </a:cubicBezTo>
                  <a:cubicBezTo>
                    <a:pt x="33" y="1800"/>
                    <a:pt x="0" y="4536"/>
                    <a:pt x="2669" y="5169"/>
                  </a:cubicBezTo>
                  <a:lnTo>
                    <a:pt x="4437" y="366"/>
                  </a:lnTo>
                  <a:cubicBezTo>
                    <a:pt x="4047" y="115"/>
                    <a:pt x="3577" y="1"/>
                    <a:pt x="30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5458230" y="3740373"/>
              <a:ext cx="12350" cy="13258"/>
            </a:xfrm>
            <a:custGeom>
              <a:avLst/>
              <a:gdLst/>
              <a:ahLst/>
              <a:cxnLst/>
              <a:rect l="l" t="t" r="r" b="b"/>
              <a:pathLst>
                <a:path w="966" h="1037" extrusionOk="0">
                  <a:moveTo>
                    <a:pt x="769" y="1"/>
                  </a:moveTo>
                  <a:cubicBezTo>
                    <a:pt x="234" y="1"/>
                    <a:pt x="1" y="827"/>
                    <a:pt x="599" y="1037"/>
                  </a:cubicBezTo>
                  <a:lnTo>
                    <a:pt x="966" y="36"/>
                  </a:lnTo>
                  <a:cubicBezTo>
                    <a:pt x="897" y="12"/>
                    <a:pt x="831" y="1"/>
                    <a:pt x="7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7"/>
            <p:cNvSpPr/>
            <p:nvPr/>
          </p:nvSpPr>
          <p:spPr>
            <a:xfrm>
              <a:off x="5250934" y="3755894"/>
              <a:ext cx="218368" cy="107356"/>
            </a:xfrm>
            <a:custGeom>
              <a:avLst/>
              <a:gdLst/>
              <a:ahLst/>
              <a:cxnLst/>
              <a:rect l="l" t="t" r="r" b="b"/>
              <a:pathLst>
                <a:path w="17080" h="8397" extrusionOk="0">
                  <a:moveTo>
                    <a:pt x="399" y="1"/>
                  </a:moveTo>
                  <a:cubicBezTo>
                    <a:pt x="345" y="1"/>
                    <a:pt x="291" y="18"/>
                    <a:pt x="234" y="56"/>
                  </a:cubicBezTo>
                  <a:cubicBezTo>
                    <a:pt x="1" y="223"/>
                    <a:pt x="168" y="523"/>
                    <a:pt x="501" y="990"/>
                  </a:cubicBezTo>
                  <a:cubicBezTo>
                    <a:pt x="635" y="1190"/>
                    <a:pt x="768" y="1390"/>
                    <a:pt x="901" y="1591"/>
                  </a:cubicBezTo>
                  <a:cubicBezTo>
                    <a:pt x="935" y="1691"/>
                    <a:pt x="835" y="1757"/>
                    <a:pt x="768" y="1791"/>
                  </a:cubicBezTo>
                  <a:cubicBezTo>
                    <a:pt x="735" y="1824"/>
                    <a:pt x="534" y="1991"/>
                    <a:pt x="501" y="2124"/>
                  </a:cubicBezTo>
                  <a:cubicBezTo>
                    <a:pt x="534" y="2191"/>
                    <a:pt x="534" y="2258"/>
                    <a:pt x="501" y="2324"/>
                  </a:cubicBezTo>
                  <a:cubicBezTo>
                    <a:pt x="468" y="2491"/>
                    <a:pt x="268" y="2558"/>
                    <a:pt x="234" y="2725"/>
                  </a:cubicBezTo>
                  <a:cubicBezTo>
                    <a:pt x="168" y="2858"/>
                    <a:pt x="234" y="2925"/>
                    <a:pt x="234" y="3058"/>
                  </a:cubicBezTo>
                  <a:cubicBezTo>
                    <a:pt x="234" y="3158"/>
                    <a:pt x="168" y="3192"/>
                    <a:pt x="168" y="3258"/>
                  </a:cubicBezTo>
                  <a:cubicBezTo>
                    <a:pt x="168" y="3392"/>
                    <a:pt x="201" y="3559"/>
                    <a:pt x="301" y="3659"/>
                  </a:cubicBezTo>
                  <a:cubicBezTo>
                    <a:pt x="668" y="3992"/>
                    <a:pt x="1068" y="4259"/>
                    <a:pt x="1502" y="4426"/>
                  </a:cubicBezTo>
                  <a:cubicBezTo>
                    <a:pt x="1869" y="4626"/>
                    <a:pt x="2236" y="4693"/>
                    <a:pt x="2636" y="4893"/>
                  </a:cubicBezTo>
                  <a:cubicBezTo>
                    <a:pt x="3065" y="5058"/>
                    <a:pt x="7715" y="8396"/>
                    <a:pt x="8647" y="8396"/>
                  </a:cubicBezTo>
                  <a:cubicBezTo>
                    <a:pt x="8656" y="8396"/>
                    <a:pt x="8665" y="8396"/>
                    <a:pt x="8674" y="8395"/>
                  </a:cubicBezTo>
                  <a:cubicBezTo>
                    <a:pt x="9641" y="8295"/>
                    <a:pt x="15545" y="7261"/>
                    <a:pt x="15545" y="7261"/>
                  </a:cubicBezTo>
                  <a:cubicBezTo>
                    <a:pt x="17080" y="6194"/>
                    <a:pt x="16046" y="4092"/>
                    <a:pt x="16046" y="4092"/>
                  </a:cubicBezTo>
                  <a:cubicBezTo>
                    <a:pt x="16046" y="4092"/>
                    <a:pt x="16022" y="4089"/>
                    <a:pt x="15964" y="4089"/>
                  </a:cubicBezTo>
                  <a:cubicBezTo>
                    <a:pt x="15775" y="4089"/>
                    <a:pt x="15227" y="4128"/>
                    <a:pt x="13977" y="4459"/>
                  </a:cubicBezTo>
                  <a:cubicBezTo>
                    <a:pt x="12310" y="4893"/>
                    <a:pt x="8440" y="5794"/>
                    <a:pt x="8440" y="5794"/>
                  </a:cubicBezTo>
                  <a:cubicBezTo>
                    <a:pt x="8440" y="5794"/>
                    <a:pt x="3870" y="3592"/>
                    <a:pt x="3670" y="3359"/>
                  </a:cubicBezTo>
                  <a:cubicBezTo>
                    <a:pt x="3470" y="3125"/>
                    <a:pt x="3603" y="2625"/>
                    <a:pt x="3637" y="2358"/>
                  </a:cubicBezTo>
                  <a:cubicBezTo>
                    <a:pt x="3703" y="2091"/>
                    <a:pt x="3803" y="1524"/>
                    <a:pt x="3837" y="1357"/>
                  </a:cubicBezTo>
                  <a:cubicBezTo>
                    <a:pt x="3898" y="1220"/>
                    <a:pt x="3841" y="1160"/>
                    <a:pt x="3735" y="1160"/>
                  </a:cubicBezTo>
                  <a:cubicBezTo>
                    <a:pt x="3609" y="1160"/>
                    <a:pt x="3415" y="1245"/>
                    <a:pt x="3270" y="1390"/>
                  </a:cubicBezTo>
                  <a:cubicBezTo>
                    <a:pt x="3036" y="1691"/>
                    <a:pt x="2903" y="2191"/>
                    <a:pt x="2769" y="2291"/>
                  </a:cubicBezTo>
                  <a:cubicBezTo>
                    <a:pt x="2765" y="2295"/>
                    <a:pt x="2759" y="2298"/>
                    <a:pt x="2752" y="2298"/>
                  </a:cubicBezTo>
                  <a:cubicBezTo>
                    <a:pt x="2587" y="2298"/>
                    <a:pt x="1682" y="1267"/>
                    <a:pt x="1235" y="757"/>
                  </a:cubicBezTo>
                  <a:cubicBezTo>
                    <a:pt x="856" y="324"/>
                    <a:pt x="631" y="1"/>
                    <a:pt x="39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5421946" y="3800002"/>
              <a:ext cx="134779" cy="259139"/>
            </a:xfrm>
            <a:custGeom>
              <a:avLst/>
              <a:gdLst/>
              <a:ahLst/>
              <a:cxnLst/>
              <a:rect l="l" t="t" r="r" b="b"/>
              <a:pathLst>
                <a:path w="10542" h="20269" extrusionOk="0">
                  <a:moveTo>
                    <a:pt x="7681" y="0"/>
                  </a:moveTo>
                  <a:cubicBezTo>
                    <a:pt x="7601" y="0"/>
                    <a:pt x="7521" y="3"/>
                    <a:pt x="7440" y="9"/>
                  </a:cubicBezTo>
                  <a:lnTo>
                    <a:pt x="3437" y="509"/>
                  </a:lnTo>
                  <a:lnTo>
                    <a:pt x="2303" y="509"/>
                  </a:lnTo>
                  <a:cubicBezTo>
                    <a:pt x="1635" y="1276"/>
                    <a:pt x="1168" y="2143"/>
                    <a:pt x="868" y="3111"/>
                  </a:cubicBezTo>
                  <a:cubicBezTo>
                    <a:pt x="268" y="4879"/>
                    <a:pt x="134" y="11717"/>
                    <a:pt x="101" y="13518"/>
                  </a:cubicBezTo>
                  <a:cubicBezTo>
                    <a:pt x="101" y="15320"/>
                    <a:pt x="1" y="19489"/>
                    <a:pt x="1" y="19489"/>
                  </a:cubicBezTo>
                  <a:cubicBezTo>
                    <a:pt x="535" y="19656"/>
                    <a:pt x="1068" y="19789"/>
                    <a:pt x="1569" y="19923"/>
                  </a:cubicBezTo>
                  <a:cubicBezTo>
                    <a:pt x="1669" y="19923"/>
                    <a:pt x="1768" y="14986"/>
                    <a:pt x="1868" y="14986"/>
                  </a:cubicBezTo>
                  <a:cubicBezTo>
                    <a:pt x="1868" y="14986"/>
                    <a:pt x="1869" y="14986"/>
                    <a:pt x="1869" y="14986"/>
                  </a:cubicBezTo>
                  <a:cubicBezTo>
                    <a:pt x="1969" y="15019"/>
                    <a:pt x="2069" y="20023"/>
                    <a:pt x="2169" y="20023"/>
                  </a:cubicBezTo>
                  <a:cubicBezTo>
                    <a:pt x="3131" y="20197"/>
                    <a:pt x="4006" y="20269"/>
                    <a:pt x="4796" y="20269"/>
                  </a:cubicBezTo>
                  <a:cubicBezTo>
                    <a:pt x="8392" y="20269"/>
                    <a:pt x="10208" y="18789"/>
                    <a:pt x="10208" y="18789"/>
                  </a:cubicBezTo>
                  <a:cubicBezTo>
                    <a:pt x="10208" y="18789"/>
                    <a:pt x="10542" y="14552"/>
                    <a:pt x="10308" y="13151"/>
                  </a:cubicBezTo>
                  <a:cubicBezTo>
                    <a:pt x="10041" y="11717"/>
                    <a:pt x="8674" y="8481"/>
                    <a:pt x="8674" y="8481"/>
                  </a:cubicBezTo>
                  <a:cubicBezTo>
                    <a:pt x="8674" y="8481"/>
                    <a:pt x="9975" y="4512"/>
                    <a:pt x="9941" y="2911"/>
                  </a:cubicBezTo>
                  <a:cubicBezTo>
                    <a:pt x="9908" y="1276"/>
                    <a:pt x="9508" y="542"/>
                    <a:pt x="8841" y="242"/>
                  </a:cubicBezTo>
                  <a:cubicBezTo>
                    <a:pt x="8477" y="74"/>
                    <a:pt x="8091" y="0"/>
                    <a:pt x="768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5295720" y="3806075"/>
              <a:ext cx="172725" cy="62046"/>
            </a:xfrm>
            <a:custGeom>
              <a:avLst/>
              <a:gdLst/>
              <a:ahLst/>
              <a:cxnLst/>
              <a:rect l="l" t="t" r="r" b="b"/>
              <a:pathLst>
                <a:path w="13510" h="4853" extrusionOk="0">
                  <a:moveTo>
                    <a:pt x="1168" y="1"/>
                  </a:moveTo>
                  <a:cubicBezTo>
                    <a:pt x="1168" y="1"/>
                    <a:pt x="0" y="1268"/>
                    <a:pt x="701" y="2169"/>
                  </a:cubicBezTo>
                  <a:cubicBezTo>
                    <a:pt x="701" y="2169"/>
                    <a:pt x="4170" y="4671"/>
                    <a:pt x="5004" y="4837"/>
                  </a:cubicBezTo>
                  <a:cubicBezTo>
                    <a:pt x="5055" y="4848"/>
                    <a:pt x="5127" y="4853"/>
                    <a:pt x="5216" y="4853"/>
                  </a:cubicBezTo>
                  <a:cubicBezTo>
                    <a:pt x="6572" y="4853"/>
                    <a:pt x="11975" y="3737"/>
                    <a:pt x="11975" y="3737"/>
                  </a:cubicBezTo>
                  <a:cubicBezTo>
                    <a:pt x="12743" y="3436"/>
                    <a:pt x="13243" y="2703"/>
                    <a:pt x="13343" y="1869"/>
                  </a:cubicBezTo>
                  <a:cubicBezTo>
                    <a:pt x="13510" y="368"/>
                    <a:pt x="12976" y="67"/>
                    <a:pt x="12976" y="67"/>
                  </a:cubicBezTo>
                  <a:cubicBezTo>
                    <a:pt x="12810" y="53"/>
                    <a:pt x="12641" y="47"/>
                    <a:pt x="12470" y="47"/>
                  </a:cubicBezTo>
                  <a:cubicBezTo>
                    <a:pt x="10193" y="47"/>
                    <a:pt x="7450" y="1217"/>
                    <a:pt x="4937" y="1869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5465875" y="3789020"/>
              <a:ext cx="51191" cy="25992"/>
            </a:xfrm>
            <a:custGeom>
              <a:avLst/>
              <a:gdLst/>
              <a:ahLst/>
              <a:cxnLst/>
              <a:rect l="l" t="t" r="r" b="b"/>
              <a:pathLst>
                <a:path w="4004" h="2033" extrusionOk="0">
                  <a:moveTo>
                    <a:pt x="3503" y="0"/>
                  </a:moveTo>
                  <a:lnTo>
                    <a:pt x="3503" y="167"/>
                  </a:lnTo>
                  <a:cubicBezTo>
                    <a:pt x="3503" y="167"/>
                    <a:pt x="3336" y="501"/>
                    <a:pt x="2436" y="634"/>
                  </a:cubicBezTo>
                  <a:cubicBezTo>
                    <a:pt x="2217" y="663"/>
                    <a:pt x="2021" y="675"/>
                    <a:pt x="1845" y="675"/>
                  </a:cubicBezTo>
                  <a:cubicBezTo>
                    <a:pt x="1000" y="675"/>
                    <a:pt x="635" y="401"/>
                    <a:pt x="635" y="401"/>
                  </a:cubicBezTo>
                  <a:cubicBezTo>
                    <a:pt x="501" y="401"/>
                    <a:pt x="401" y="501"/>
                    <a:pt x="368" y="601"/>
                  </a:cubicBezTo>
                  <a:cubicBezTo>
                    <a:pt x="268" y="768"/>
                    <a:pt x="1" y="1368"/>
                    <a:pt x="1" y="1368"/>
                  </a:cubicBezTo>
                  <a:cubicBezTo>
                    <a:pt x="1" y="1368"/>
                    <a:pt x="533" y="2033"/>
                    <a:pt x="1715" y="2033"/>
                  </a:cubicBezTo>
                  <a:cubicBezTo>
                    <a:pt x="1857" y="2033"/>
                    <a:pt x="2008" y="2023"/>
                    <a:pt x="2169" y="2002"/>
                  </a:cubicBezTo>
                  <a:cubicBezTo>
                    <a:pt x="3670" y="1835"/>
                    <a:pt x="4004" y="834"/>
                    <a:pt x="4004" y="834"/>
                  </a:cubicBezTo>
                  <a:cubicBezTo>
                    <a:pt x="4004" y="834"/>
                    <a:pt x="3870" y="0"/>
                    <a:pt x="35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5470146" y="3908010"/>
              <a:ext cx="60141" cy="18001"/>
            </a:xfrm>
            <a:custGeom>
              <a:avLst/>
              <a:gdLst/>
              <a:ahLst/>
              <a:cxnLst/>
              <a:rect l="l" t="t" r="r" b="b"/>
              <a:pathLst>
                <a:path w="4704" h="1408" extrusionOk="0">
                  <a:moveTo>
                    <a:pt x="4437" y="0"/>
                  </a:moveTo>
                  <a:cubicBezTo>
                    <a:pt x="3764" y="407"/>
                    <a:pt x="2908" y="524"/>
                    <a:pt x="2142" y="524"/>
                  </a:cubicBezTo>
                  <a:cubicBezTo>
                    <a:pt x="1086" y="524"/>
                    <a:pt x="200" y="300"/>
                    <a:pt x="200" y="300"/>
                  </a:cubicBezTo>
                  <a:cubicBezTo>
                    <a:pt x="0" y="534"/>
                    <a:pt x="0" y="901"/>
                    <a:pt x="200" y="1168"/>
                  </a:cubicBezTo>
                  <a:cubicBezTo>
                    <a:pt x="903" y="1343"/>
                    <a:pt x="1529" y="1408"/>
                    <a:pt x="2070" y="1408"/>
                  </a:cubicBezTo>
                  <a:cubicBezTo>
                    <a:pt x="3586" y="1408"/>
                    <a:pt x="4437" y="901"/>
                    <a:pt x="4437" y="901"/>
                  </a:cubicBezTo>
                  <a:cubicBezTo>
                    <a:pt x="4670" y="467"/>
                    <a:pt x="4704" y="234"/>
                    <a:pt x="4437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5472191" y="3914825"/>
              <a:ext cx="6917" cy="4513"/>
            </a:xfrm>
            <a:custGeom>
              <a:avLst/>
              <a:gdLst/>
              <a:ahLst/>
              <a:cxnLst/>
              <a:rect l="l" t="t" r="r" b="b"/>
              <a:pathLst>
                <a:path w="541" h="353" extrusionOk="0">
                  <a:moveTo>
                    <a:pt x="307" y="1"/>
                  </a:moveTo>
                  <a:cubicBezTo>
                    <a:pt x="1" y="1"/>
                    <a:pt x="301" y="353"/>
                    <a:pt x="458" y="353"/>
                  </a:cubicBezTo>
                  <a:cubicBezTo>
                    <a:pt x="506" y="353"/>
                    <a:pt x="541" y="320"/>
                    <a:pt x="541" y="234"/>
                  </a:cubicBezTo>
                  <a:cubicBezTo>
                    <a:pt x="541" y="101"/>
                    <a:pt x="407" y="1"/>
                    <a:pt x="30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5521324" y="3911846"/>
              <a:ext cx="5983" cy="5983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cubicBezTo>
                    <a:pt x="367" y="467"/>
                    <a:pt x="467" y="367"/>
                    <a:pt x="467" y="234"/>
                  </a:cubicBezTo>
                  <a:cubicBezTo>
                    <a:pt x="467" y="100"/>
                    <a:pt x="367" y="0"/>
                    <a:pt x="2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4238925" y="4203881"/>
              <a:ext cx="54170" cy="59182"/>
            </a:xfrm>
            <a:custGeom>
              <a:avLst/>
              <a:gdLst/>
              <a:ahLst/>
              <a:cxnLst/>
              <a:rect l="l" t="t" r="r" b="b"/>
              <a:pathLst>
                <a:path w="4237" h="4629" extrusionOk="0">
                  <a:moveTo>
                    <a:pt x="3440" y="0"/>
                  </a:moveTo>
                  <a:cubicBezTo>
                    <a:pt x="2864" y="0"/>
                    <a:pt x="2145" y="658"/>
                    <a:pt x="1735" y="775"/>
                  </a:cubicBezTo>
                  <a:cubicBezTo>
                    <a:pt x="1335" y="909"/>
                    <a:pt x="401" y="2476"/>
                    <a:pt x="234" y="2543"/>
                  </a:cubicBezTo>
                  <a:cubicBezTo>
                    <a:pt x="100" y="2576"/>
                    <a:pt x="67" y="2843"/>
                    <a:pt x="67" y="3377"/>
                  </a:cubicBezTo>
                  <a:cubicBezTo>
                    <a:pt x="67" y="3744"/>
                    <a:pt x="0" y="4444"/>
                    <a:pt x="467" y="4578"/>
                  </a:cubicBezTo>
                  <a:cubicBezTo>
                    <a:pt x="596" y="4612"/>
                    <a:pt x="728" y="4629"/>
                    <a:pt x="858" y="4629"/>
                  </a:cubicBezTo>
                  <a:cubicBezTo>
                    <a:pt x="1232" y="4629"/>
                    <a:pt x="1596" y="4492"/>
                    <a:pt x="1868" y="4244"/>
                  </a:cubicBezTo>
                  <a:cubicBezTo>
                    <a:pt x="2235" y="3744"/>
                    <a:pt x="2602" y="3244"/>
                    <a:pt x="3002" y="2777"/>
                  </a:cubicBezTo>
                  <a:cubicBezTo>
                    <a:pt x="3469" y="2310"/>
                    <a:pt x="3870" y="1742"/>
                    <a:pt x="4070" y="1109"/>
                  </a:cubicBezTo>
                  <a:cubicBezTo>
                    <a:pt x="4237" y="475"/>
                    <a:pt x="4070" y="208"/>
                    <a:pt x="3670" y="41"/>
                  </a:cubicBezTo>
                  <a:cubicBezTo>
                    <a:pt x="3596" y="13"/>
                    <a:pt x="3520" y="0"/>
                    <a:pt x="3440" y="0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4238490" y="4203881"/>
              <a:ext cx="54183" cy="59182"/>
            </a:xfrm>
            <a:custGeom>
              <a:avLst/>
              <a:gdLst/>
              <a:ahLst/>
              <a:cxnLst/>
              <a:rect l="l" t="t" r="r" b="b"/>
              <a:pathLst>
                <a:path w="4238" h="4629" extrusionOk="0">
                  <a:moveTo>
                    <a:pt x="3450" y="0"/>
                  </a:moveTo>
                  <a:cubicBezTo>
                    <a:pt x="2891" y="0"/>
                    <a:pt x="2150" y="658"/>
                    <a:pt x="1769" y="775"/>
                  </a:cubicBezTo>
                  <a:cubicBezTo>
                    <a:pt x="1302" y="909"/>
                    <a:pt x="401" y="2476"/>
                    <a:pt x="268" y="2543"/>
                  </a:cubicBezTo>
                  <a:cubicBezTo>
                    <a:pt x="134" y="2576"/>
                    <a:pt x="101" y="2843"/>
                    <a:pt x="101" y="3377"/>
                  </a:cubicBezTo>
                  <a:cubicBezTo>
                    <a:pt x="101" y="3744"/>
                    <a:pt x="1" y="4444"/>
                    <a:pt x="468" y="4578"/>
                  </a:cubicBezTo>
                  <a:cubicBezTo>
                    <a:pt x="597" y="4612"/>
                    <a:pt x="731" y="4629"/>
                    <a:pt x="864" y="4629"/>
                  </a:cubicBezTo>
                  <a:cubicBezTo>
                    <a:pt x="1248" y="4629"/>
                    <a:pt x="1630" y="4492"/>
                    <a:pt x="1902" y="4244"/>
                  </a:cubicBezTo>
                  <a:cubicBezTo>
                    <a:pt x="2236" y="3744"/>
                    <a:pt x="2603" y="3244"/>
                    <a:pt x="3003" y="2777"/>
                  </a:cubicBezTo>
                  <a:cubicBezTo>
                    <a:pt x="3503" y="2310"/>
                    <a:pt x="3870" y="1742"/>
                    <a:pt x="4104" y="1109"/>
                  </a:cubicBezTo>
                  <a:cubicBezTo>
                    <a:pt x="4237" y="475"/>
                    <a:pt x="4104" y="208"/>
                    <a:pt x="3670" y="41"/>
                  </a:cubicBezTo>
                  <a:cubicBezTo>
                    <a:pt x="3601" y="13"/>
                    <a:pt x="3527" y="0"/>
                    <a:pt x="3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4241903" y="4226574"/>
              <a:ext cx="22617" cy="14511"/>
            </a:xfrm>
            <a:custGeom>
              <a:avLst/>
              <a:gdLst/>
              <a:ahLst/>
              <a:cxnLst/>
              <a:rect l="l" t="t" r="r" b="b"/>
              <a:pathLst>
                <a:path w="1769" h="1135" extrusionOk="0">
                  <a:moveTo>
                    <a:pt x="1769" y="1"/>
                  </a:moveTo>
                  <a:lnTo>
                    <a:pt x="1" y="268"/>
                  </a:lnTo>
                  <a:lnTo>
                    <a:pt x="1" y="935"/>
                  </a:lnTo>
                  <a:cubicBezTo>
                    <a:pt x="251" y="1068"/>
                    <a:pt x="526" y="1135"/>
                    <a:pt x="801" y="1135"/>
                  </a:cubicBezTo>
                  <a:cubicBezTo>
                    <a:pt x="1077" y="1135"/>
                    <a:pt x="1352" y="1068"/>
                    <a:pt x="1602" y="935"/>
                  </a:cubicBezTo>
                  <a:cubicBezTo>
                    <a:pt x="1635" y="868"/>
                    <a:pt x="1769" y="1"/>
                    <a:pt x="176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4304166" y="4281588"/>
              <a:ext cx="97255" cy="48468"/>
            </a:xfrm>
            <a:custGeom>
              <a:avLst/>
              <a:gdLst/>
              <a:ahLst/>
              <a:cxnLst/>
              <a:rect l="l" t="t" r="r" b="b"/>
              <a:pathLst>
                <a:path w="7607" h="3791" extrusionOk="0">
                  <a:moveTo>
                    <a:pt x="368" y="1"/>
                  </a:moveTo>
                  <a:cubicBezTo>
                    <a:pt x="268" y="334"/>
                    <a:pt x="201" y="701"/>
                    <a:pt x="134" y="1068"/>
                  </a:cubicBezTo>
                  <a:cubicBezTo>
                    <a:pt x="1" y="1469"/>
                    <a:pt x="1" y="1936"/>
                    <a:pt x="101" y="2369"/>
                  </a:cubicBezTo>
                  <a:cubicBezTo>
                    <a:pt x="223" y="2644"/>
                    <a:pt x="681" y="2807"/>
                    <a:pt x="1371" y="2807"/>
                  </a:cubicBezTo>
                  <a:cubicBezTo>
                    <a:pt x="1435" y="2807"/>
                    <a:pt x="1501" y="2806"/>
                    <a:pt x="1569" y="2803"/>
                  </a:cubicBezTo>
                  <a:cubicBezTo>
                    <a:pt x="2269" y="2870"/>
                    <a:pt x="2903" y="3070"/>
                    <a:pt x="3503" y="3437"/>
                  </a:cubicBezTo>
                  <a:cubicBezTo>
                    <a:pt x="4120" y="3678"/>
                    <a:pt x="4780" y="3790"/>
                    <a:pt x="5431" y="3790"/>
                  </a:cubicBezTo>
                  <a:cubicBezTo>
                    <a:pt x="5590" y="3790"/>
                    <a:pt x="5748" y="3783"/>
                    <a:pt x="5905" y="3770"/>
                  </a:cubicBezTo>
                  <a:cubicBezTo>
                    <a:pt x="6639" y="3670"/>
                    <a:pt x="7373" y="3237"/>
                    <a:pt x="7506" y="2936"/>
                  </a:cubicBezTo>
                  <a:cubicBezTo>
                    <a:pt x="7606" y="2636"/>
                    <a:pt x="7440" y="2303"/>
                    <a:pt x="5705" y="1635"/>
                  </a:cubicBezTo>
                  <a:cubicBezTo>
                    <a:pt x="5705" y="1635"/>
                    <a:pt x="3337" y="902"/>
                    <a:pt x="2469" y="1"/>
                  </a:cubicBez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4304166" y="4281588"/>
              <a:ext cx="97255" cy="48468"/>
            </a:xfrm>
            <a:custGeom>
              <a:avLst/>
              <a:gdLst/>
              <a:ahLst/>
              <a:cxnLst/>
              <a:rect l="l" t="t" r="r" b="b"/>
              <a:pathLst>
                <a:path w="7607" h="3791" extrusionOk="0">
                  <a:moveTo>
                    <a:pt x="368" y="1"/>
                  </a:moveTo>
                  <a:cubicBezTo>
                    <a:pt x="268" y="334"/>
                    <a:pt x="201" y="701"/>
                    <a:pt x="134" y="1068"/>
                  </a:cubicBezTo>
                  <a:cubicBezTo>
                    <a:pt x="1" y="1469"/>
                    <a:pt x="1" y="1936"/>
                    <a:pt x="101" y="2369"/>
                  </a:cubicBezTo>
                  <a:cubicBezTo>
                    <a:pt x="223" y="2644"/>
                    <a:pt x="681" y="2807"/>
                    <a:pt x="1371" y="2807"/>
                  </a:cubicBezTo>
                  <a:cubicBezTo>
                    <a:pt x="1435" y="2807"/>
                    <a:pt x="1501" y="2806"/>
                    <a:pt x="1569" y="2803"/>
                  </a:cubicBezTo>
                  <a:cubicBezTo>
                    <a:pt x="2269" y="2870"/>
                    <a:pt x="2903" y="3070"/>
                    <a:pt x="3503" y="3437"/>
                  </a:cubicBezTo>
                  <a:cubicBezTo>
                    <a:pt x="4120" y="3678"/>
                    <a:pt x="4780" y="3790"/>
                    <a:pt x="5431" y="3790"/>
                  </a:cubicBezTo>
                  <a:cubicBezTo>
                    <a:pt x="5590" y="3790"/>
                    <a:pt x="5748" y="3783"/>
                    <a:pt x="5905" y="3770"/>
                  </a:cubicBezTo>
                  <a:cubicBezTo>
                    <a:pt x="6639" y="3670"/>
                    <a:pt x="7373" y="3237"/>
                    <a:pt x="7506" y="2936"/>
                  </a:cubicBezTo>
                  <a:cubicBezTo>
                    <a:pt x="7606" y="2636"/>
                    <a:pt x="7440" y="2303"/>
                    <a:pt x="5705" y="1635"/>
                  </a:cubicBezTo>
                  <a:cubicBezTo>
                    <a:pt x="5705" y="1635"/>
                    <a:pt x="3337" y="902"/>
                    <a:pt x="2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4308859" y="4272638"/>
              <a:ext cx="27309" cy="17592"/>
            </a:xfrm>
            <a:custGeom>
              <a:avLst/>
              <a:gdLst/>
              <a:ahLst/>
              <a:cxnLst/>
              <a:rect l="l" t="t" r="r" b="b"/>
              <a:pathLst>
                <a:path w="2136" h="1376" extrusionOk="0">
                  <a:moveTo>
                    <a:pt x="2102" y="0"/>
                  </a:moveTo>
                  <a:lnTo>
                    <a:pt x="1" y="34"/>
                  </a:lnTo>
                  <a:lnTo>
                    <a:pt x="1" y="768"/>
                  </a:lnTo>
                  <a:cubicBezTo>
                    <a:pt x="1" y="1014"/>
                    <a:pt x="286" y="1375"/>
                    <a:pt x="963" y="1375"/>
                  </a:cubicBezTo>
                  <a:cubicBezTo>
                    <a:pt x="1017" y="1375"/>
                    <a:pt x="1075" y="1373"/>
                    <a:pt x="1135" y="1368"/>
                  </a:cubicBezTo>
                  <a:cubicBezTo>
                    <a:pt x="1735" y="1335"/>
                    <a:pt x="2136" y="1168"/>
                    <a:pt x="2102" y="701"/>
                  </a:cubicBezTo>
                  <a:lnTo>
                    <a:pt x="2102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4230397" y="3906374"/>
              <a:ext cx="130509" cy="369474"/>
            </a:xfrm>
            <a:custGeom>
              <a:avLst/>
              <a:gdLst/>
              <a:ahLst/>
              <a:cxnLst/>
              <a:rect l="l" t="t" r="r" b="b"/>
              <a:pathLst>
                <a:path w="10208" h="28899" extrusionOk="0">
                  <a:moveTo>
                    <a:pt x="5838" y="1"/>
                  </a:moveTo>
                  <a:cubicBezTo>
                    <a:pt x="3214" y="1"/>
                    <a:pt x="300" y="662"/>
                    <a:pt x="300" y="662"/>
                  </a:cubicBezTo>
                  <a:cubicBezTo>
                    <a:pt x="67" y="1896"/>
                    <a:pt x="0" y="5365"/>
                    <a:pt x="200" y="8301"/>
                  </a:cubicBezTo>
                  <a:cubicBezTo>
                    <a:pt x="367" y="11002"/>
                    <a:pt x="667" y="13504"/>
                    <a:pt x="667" y="13504"/>
                  </a:cubicBezTo>
                  <a:cubicBezTo>
                    <a:pt x="667" y="13504"/>
                    <a:pt x="534" y="14805"/>
                    <a:pt x="300" y="16907"/>
                  </a:cubicBezTo>
                  <a:cubicBezTo>
                    <a:pt x="67" y="18975"/>
                    <a:pt x="934" y="25313"/>
                    <a:pt x="934" y="25313"/>
                  </a:cubicBezTo>
                  <a:cubicBezTo>
                    <a:pt x="934" y="25313"/>
                    <a:pt x="1225" y="25619"/>
                    <a:pt x="1746" y="25619"/>
                  </a:cubicBezTo>
                  <a:cubicBezTo>
                    <a:pt x="1993" y="25619"/>
                    <a:pt x="2292" y="25550"/>
                    <a:pt x="2635" y="25346"/>
                  </a:cubicBezTo>
                  <a:cubicBezTo>
                    <a:pt x="2635" y="25346"/>
                    <a:pt x="3636" y="20242"/>
                    <a:pt x="3970" y="17841"/>
                  </a:cubicBezTo>
                  <a:cubicBezTo>
                    <a:pt x="4337" y="15072"/>
                    <a:pt x="4537" y="13638"/>
                    <a:pt x="4603" y="12170"/>
                  </a:cubicBezTo>
                  <a:cubicBezTo>
                    <a:pt x="4703" y="10669"/>
                    <a:pt x="4804" y="6466"/>
                    <a:pt x="4804" y="6466"/>
                  </a:cubicBezTo>
                  <a:lnTo>
                    <a:pt x="5004" y="6566"/>
                  </a:lnTo>
                  <a:cubicBezTo>
                    <a:pt x="5070" y="7633"/>
                    <a:pt x="5271" y="8801"/>
                    <a:pt x="5471" y="11203"/>
                  </a:cubicBezTo>
                  <a:cubicBezTo>
                    <a:pt x="5671" y="13638"/>
                    <a:pt x="5938" y="16440"/>
                    <a:pt x="5938" y="16440"/>
                  </a:cubicBezTo>
                  <a:cubicBezTo>
                    <a:pt x="5571" y="17641"/>
                    <a:pt x="5371" y="18908"/>
                    <a:pt x="5371" y="20176"/>
                  </a:cubicBezTo>
                  <a:cubicBezTo>
                    <a:pt x="5304" y="21910"/>
                    <a:pt x="6138" y="28648"/>
                    <a:pt x="6138" y="28648"/>
                  </a:cubicBezTo>
                  <a:cubicBezTo>
                    <a:pt x="6471" y="28815"/>
                    <a:pt x="6830" y="28899"/>
                    <a:pt x="7189" y="28899"/>
                  </a:cubicBezTo>
                  <a:cubicBezTo>
                    <a:pt x="7547" y="28899"/>
                    <a:pt x="7906" y="28815"/>
                    <a:pt x="8239" y="28648"/>
                  </a:cubicBezTo>
                  <a:cubicBezTo>
                    <a:pt x="8239" y="28648"/>
                    <a:pt x="8940" y="23044"/>
                    <a:pt x="9207" y="20643"/>
                  </a:cubicBezTo>
                  <a:cubicBezTo>
                    <a:pt x="9474" y="18208"/>
                    <a:pt x="9674" y="16907"/>
                    <a:pt x="9774" y="15406"/>
                  </a:cubicBezTo>
                  <a:cubicBezTo>
                    <a:pt x="9840" y="13905"/>
                    <a:pt x="10207" y="5298"/>
                    <a:pt x="9941" y="1929"/>
                  </a:cubicBezTo>
                  <a:cubicBezTo>
                    <a:pt x="9837" y="420"/>
                    <a:pt x="7929" y="1"/>
                    <a:pt x="58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4249587" y="3963868"/>
              <a:ext cx="44786" cy="92154"/>
            </a:xfrm>
            <a:custGeom>
              <a:avLst/>
              <a:gdLst/>
              <a:ahLst/>
              <a:cxnLst/>
              <a:rect l="l" t="t" r="r" b="b"/>
              <a:pathLst>
                <a:path w="3503" h="7208" extrusionOk="0">
                  <a:moveTo>
                    <a:pt x="0" y="1"/>
                  </a:moveTo>
                  <a:lnTo>
                    <a:pt x="0" y="1"/>
                  </a:lnTo>
                  <a:cubicBezTo>
                    <a:pt x="667" y="868"/>
                    <a:pt x="1535" y="1602"/>
                    <a:pt x="2502" y="2102"/>
                  </a:cubicBezTo>
                  <a:cubicBezTo>
                    <a:pt x="2502" y="2102"/>
                    <a:pt x="3081" y="6859"/>
                    <a:pt x="3103" y="7189"/>
                  </a:cubicBezTo>
                  <a:lnTo>
                    <a:pt x="3103" y="7189"/>
                  </a:lnTo>
                  <a:lnTo>
                    <a:pt x="3303" y="2069"/>
                  </a:lnTo>
                  <a:lnTo>
                    <a:pt x="3503" y="2102"/>
                  </a:lnTo>
                  <a:cubicBezTo>
                    <a:pt x="3503" y="2102"/>
                    <a:pt x="1168" y="1002"/>
                    <a:pt x="0" y="1"/>
                  </a:cubicBezTo>
                  <a:close/>
                  <a:moveTo>
                    <a:pt x="3103" y="7189"/>
                  </a:moveTo>
                  <a:lnTo>
                    <a:pt x="3102" y="7206"/>
                  </a:lnTo>
                  <a:cubicBezTo>
                    <a:pt x="3103" y="7207"/>
                    <a:pt x="3103" y="7207"/>
                    <a:pt x="3103" y="7207"/>
                  </a:cubicBezTo>
                  <a:cubicBezTo>
                    <a:pt x="3104" y="7207"/>
                    <a:pt x="3104" y="7201"/>
                    <a:pt x="3103" y="71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4273035" y="3735285"/>
              <a:ext cx="41807" cy="48199"/>
            </a:xfrm>
            <a:custGeom>
              <a:avLst/>
              <a:gdLst/>
              <a:ahLst/>
              <a:cxnLst/>
              <a:rect l="l" t="t" r="r" b="b"/>
              <a:pathLst>
                <a:path w="3270" h="3770" extrusionOk="0">
                  <a:moveTo>
                    <a:pt x="301" y="0"/>
                  </a:moveTo>
                  <a:lnTo>
                    <a:pt x="1" y="3636"/>
                  </a:lnTo>
                  <a:lnTo>
                    <a:pt x="2769" y="3770"/>
                  </a:lnTo>
                  <a:lnTo>
                    <a:pt x="3270" y="6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4219734" y="3758055"/>
              <a:ext cx="45642" cy="68502"/>
            </a:xfrm>
            <a:custGeom>
              <a:avLst/>
              <a:gdLst/>
              <a:ahLst/>
              <a:cxnLst/>
              <a:rect l="l" t="t" r="r" b="b"/>
              <a:pathLst>
                <a:path w="3570" h="5358" extrusionOk="0">
                  <a:moveTo>
                    <a:pt x="2781" y="0"/>
                  </a:moveTo>
                  <a:cubicBezTo>
                    <a:pt x="2148" y="0"/>
                    <a:pt x="1287" y="171"/>
                    <a:pt x="801" y="988"/>
                  </a:cubicBezTo>
                  <a:cubicBezTo>
                    <a:pt x="0" y="2356"/>
                    <a:pt x="767" y="5358"/>
                    <a:pt x="767" y="5358"/>
                  </a:cubicBezTo>
                  <a:lnTo>
                    <a:pt x="3569" y="87"/>
                  </a:lnTo>
                  <a:cubicBezTo>
                    <a:pt x="3569" y="87"/>
                    <a:pt x="3233" y="0"/>
                    <a:pt x="27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7"/>
            <p:cNvSpPr/>
            <p:nvPr/>
          </p:nvSpPr>
          <p:spPr>
            <a:xfrm>
              <a:off x="4225270" y="3758899"/>
              <a:ext cx="137336" cy="261070"/>
            </a:xfrm>
            <a:custGeom>
              <a:avLst/>
              <a:gdLst/>
              <a:ahLst/>
              <a:cxnLst/>
              <a:rect l="l" t="t" r="r" b="b"/>
              <a:pathLst>
                <a:path w="10742" h="20420" extrusionOk="0">
                  <a:moveTo>
                    <a:pt x="2903" y="0"/>
                  </a:moveTo>
                  <a:cubicBezTo>
                    <a:pt x="1879" y="0"/>
                    <a:pt x="682" y="1148"/>
                    <a:pt x="434" y="1923"/>
                  </a:cubicBezTo>
                  <a:cubicBezTo>
                    <a:pt x="268" y="2490"/>
                    <a:pt x="1" y="3524"/>
                    <a:pt x="234" y="5559"/>
                  </a:cubicBezTo>
                  <a:cubicBezTo>
                    <a:pt x="334" y="6292"/>
                    <a:pt x="368" y="7660"/>
                    <a:pt x="568" y="9728"/>
                  </a:cubicBezTo>
                  <a:cubicBezTo>
                    <a:pt x="168" y="12730"/>
                    <a:pt x="168" y="18835"/>
                    <a:pt x="168" y="18835"/>
                  </a:cubicBezTo>
                  <a:cubicBezTo>
                    <a:pt x="1302" y="19569"/>
                    <a:pt x="2603" y="20069"/>
                    <a:pt x="3937" y="20269"/>
                  </a:cubicBezTo>
                  <a:cubicBezTo>
                    <a:pt x="4704" y="20369"/>
                    <a:pt x="5471" y="20419"/>
                    <a:pt x="6239" y="20419"/>
                  </a:cubicBezTo>
                  <a:cubicBezTo>
                    <a:pt x="7006" y="20419"/>
                    <a:pt x="7773" y="20369"/>
                    <a:pt x="8540" y="20269"/>
                  </a:cubicBezTo>
                  <a:cubicBezTo>
                    <a:pt x="8640" y="20236"/>
                    <a:pt x="8574" y="14398"/>
                    <a:pt x="8640" y="14398"/>
                  </a:cubicBezTo>
                  <a:cubicBezTo>
                    <a:pt x="8640" y="14398"/>
                    <a:pt x="8641" y="14398"/>
                    <a:pt x="8641" y="14398"/>
                  </a:cubicBezTo>
                  <a:cubicBezTo>
                    <a:pt x="8675" y="14398"/>
                    <a:pt x="8941" y="20169"/>
                    <a:pt x="9007" y="20169"/>
                  </a:cubicBezTo>
                  <a:cubicBezTo>
                    <a:pt x="9608" y="20069"/>
                    <a:pt x="10175" y="19869"/>
                    <a:pt x="10742" y="19669"/>
                  </a:cubicBezTo>
                  <a:cubicBezTo>
                    <a:pt x="10742" y="14899"/>
                    <a:pt x="9875" y="5425"/>
                    <a:pt x="9875" y="5425"/>
                  </a:cubicBezTo>
                  <a:cubicBezTo>
                    <a:pt x="9708" y="2223"/>
                    <a:pt x="8807" y="1389"/>
                    <a:pt x="7840" y="1089"/>
                  </a:cubicBezTo>
                  <a:cubicBezTo>
                    <a:pt x="7473" y="955"/>
                    <a:pt x="7106" y="855"/>
                    <a:pt x="6706" y="755"/>
                  </a:cubicBezTo>
                  <a:cubicBezTo>
                    <a:pt x="6379" y="827"/>
                    <a:pt x="6055" y="859"/>
                    <a:pt x="5748" y="859"/>
                  </a:cubicBezTo>
                  <a:cubicBezTo>
                    <a:pt x="4769" y="859"/>
                    <a:pt x="3972" y="536"/>
                    <a:pt x="3870" y="155"/>
                  </a:cubicBezTo>
                  <a:lnTo>
                    <a:pt x="3136" y="21"/>
                  </a:lnTo>
                  <a:cubicBezTo>
                    <a:pt x="3060" y="7"/>
                    <a:pt x="2982" y="0"/>
                    <a:pt x="2903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7"/>
            <p:cNvSpPr/>
            <p:nvPr/>
          </p:nvSpPr>
          <p:spPr>
            <a:xfrm>
              <a:off x="4235933" y="3882415"/>
              <a:ext cx="59297" cy="23128"/>
            </a:xfrm>
            <a:custGeom>
              <a:avLst/>
              <a:gdLst/>
              <a:ahLst/>
              <a:cxnLst/>
              <a:rect l="l" t="t" r="r" b="b"/>
              <a:pathLst>
                <a:path w="4638" h="1809" extrusionOk="0">
                  <a:moveTo>
                    <a:pt x="301" y="1"/>
                  </a:moveTo>
                  <a:cubicBezTo>
                    <a:pt x="1" y="167"/>
                    <a:pt x="1" y="401"/>
                    <a:pt x="168" y="868"/>
                  </a:cubicBezTo>
                  <a:cubicBezTo>
                    <a:pt x="168" y="868"/>
                    <a:pt x="1296" y="1808"/>
                    <a:pt x="3504" y="1808"/>
                  </a:cubicBezTo>
                  <a:cubicBezTo>
                    <a:pt x="3757" y="1808"/>
                    <a:pt x="4023" y="1796"/>
                    <a:pt x="4304" y="1769"/>
                  </a:cubicBezTo>
                  <a:cubicBezTo>
                    <a:pt x="4571" y="1568"/>
                    <a:pt x="4637" y="1201"/>
                    <a:pt x="4471" y="935"/>
                  </a:cubicBezTo>
                  <a:lnTo>
                    <a:pt x="4471" y="935"/>
                  </a:lnTo>
                  <a:cubicBezTo>
                    <a:pt x="4471" y="935"/>
                    <a:pt x="4247" y="954"/>
                    <a:pt x="3895" y="954"/>
                  </a:cubicBezTo>
                  <a:cubicBezTo>
                    <a:pt x="3014" y="954"/>
                    <a:pt x="1325" y="835"/>
                    <a:pt x="301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4285603" y="3896913"/>
              <a:ext cx="7108" cy="4283"/>
            </a:xfrm>
            <a:custGeom>
              <a:avLst/>
              <a:gdLst/>
              <a:ahLst/>
              <a:cxnLst/>
              <a:rect l="l" t="t" r="r" b="b"/>
              <a:pathLst>
                <a:path w="556" h="335" extrusionOk="0">
                  <a:moveTo>
                    <a:pt x="285" y="1"/>
                  </a:moveTo>
                  <a:cubicBezTo>
                    <a:pt x="152" y="1"/>
                    <a:pt x="52" y="67"/>
                    <a:pt x="19" y="201"/>
                  </a:cubicBezTo>
                  <a:cubicBezTo>
                    <a:pt x="1" y="298"/>
                    <a:pt x="37" y="334"/>
                    <a:pt x="92" y="334"/>
                  </a:cubicBezTo>
                  <a:cubicBezTo>
                    <a:pt x="247" y="334"/>
                    <a:pt x="556" y="50"/>
                    <a:pt x="28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4238490" y="3886263"/>
              <a:ext cx="6891" cy="6405"/>
            </a:xfrm>
            <a:custGeom>
              <a:avLst/>
              <a:gdLst/>
              <a:ahLst/>
              <a:cxnLst/>
              <a:rect l="l" t="t" r="r" b="b"/>
              <a:pathLst>
                <a:path w="539" h="501" extrusionOk="0">
                  <a:moveTo>
                    <a:pt x="249" y="0"/>
                  </a:moveTo>
                  <a:cubicBezTo>
                    <a:pt x="138" y="0"/>
                    <a:pt x="34" y="71"/>
                    <a:pt x="34" y="233"/>
                  </a:cubicBezTo>
                  <a:cubicBezTo>
                    <a:pt x="1" y="333"/>
                    <a:pt x="101" y="467"/>
                    <a:pt x="234" y="500"/>
                  </a:cubicBezTo>
                  <a:cubicBezTo>
                    <a:pt x="334" y="500"/>
                    <a:pt x="468" y="433"/>
                    <a:pt x="501" y="300"/>
                  </a:cubicBezTo>
                  <a:cubicBezTo>
                    <a:pt x="538" y="114"/>
                    <a:pt x="389" y="0"/>
                    <a:pt x="2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4268778" y="3749348"/>
              <a:ext cx="50335" cy="28089"/>
            </a:xfrm>
            <a:custGeom>
              <a:avLst/>
              <a:gdLst/>
              <a:ahLst/>
              <a:cxnLst/>
              <a:rect l="l" t="t" r="r" b="b"/>
              <a:pathLst>
                <a:path w="3937" h="2197" extrusionOk="0">
                  <a:moveTo>
                    <a:pt x="547" y="0"/>
                  </a:moveTo>
                  <a:cubicBezTo>
                    <a:pt x="193" y="0"/>
                    <a:pt x="0" y="868"/>
                    <a:pt x="0" y="868"/>
                  </a:cubicBezTo>
                  <a:cubicBezTo>
                    <a:pt x="0" y="868"/>
                    <a:pt x="367" y="1969"/>
                    <a:pt x="1835" y="2169"/>
                  </a:cubicBezTo>
                  <a:cubicBezTo>
                    <a:pt x="2002" y="2188"/>
                    <a:pt x="2157" y="2196"/>
                    <a:pt x="2302" y="2196"/>
                  </a:cubicBezTo>
                  <a:cubicBezTo>
                    <a:pt x="3462" y="2196"/>
                    <a:pt x="3936" y="1669"/>
                    <a:pt x="3936" y="1669"/>
                  </a:cubicBezTo>
                  <a:cubicBezTo>
                    <a:pt x="3870" y="1335"/>
                    <a:pt x="3770" y="1002"/>
                    <a:pt x="3670" y="668"/>
                  </a:cubicBezTo>
                  <a:cubicBezTo>
                    <a:pt x="3594" y="518"/>
                    <a:pt x="3501" y="499"/>
                    <a:pt x="3458" y="499"/>
                  </a:cubicBezTo>
                  <a:cubicBezTo>
                    <a:pt x="3444" y="499"/>
                    <a:pt x="3436" y="501"/>
                    <a:pt x="3436" y="501"/>
                  </a:cubicBezTo>
                  <a:cubicBezTo>
                    <a:pt x="3436" y="501"/>
                    <a:pt x="3014" y="807"/>
                    <a:pt x="2130" y="807"/>
                  </a:cubicBezTo>
                  <a:cubicBezTo>
                    <a:pt x="1960" y="807"/>
                    <a:pt x="1772" y="795"/>
                    <a:pt x="1568" y="768"/>
                  </a:cubicBezTo>
                  <a:cubicBezTo>
                    <a:pt x="667" y="668"/>
                    <a:pt x="534" y="335"/>
                    <a:pt x="534" y="335"/>
                  </a:cubicBezTo>
                  <a:lnTo>
                    <a:pt x="567" y="1"/>
                  </a:lnTo>
                  <a:cubicBezTo>
                    <a:pt x="561" y="1"/>
                    <a:pt x="554" y="0"/>
                    <a:pt x="5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4395439" y="3714381"/>
              <a:ext cx="106205" cy="139472"/>
            </a:xfrm>
            <a:custGeom>
              <a:avLst/>
              <a:gdLst/>
              <a:ahLst/>
              <a:cxnLst/>
              <a:rect l="l" t="t" r="r" b="b"/>
              <a:pathLst>
                <a:path w="8307" h="10909" extrusionOk="0">
                  <a:moveTo>
                    <a:pt x="2502" y="1"/>
                  </a:moveTo>
                  <a:lnTo>
                    <a:pt x="0" y="7873"/>
                  </a:lnTo>
                  <a:lnTo>
                    <a:pt x="5404" y="10909"/>
                  </a:lnTo>
                  <a:lnTo>
                    <a:pt x="8306" y="3036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4395439" y="3714381"/>
              <a:ext cx="106205" cy="139472"/>
            </a:xfrm>
            <a:custGeom>
              <a:avLst/>
              <a:gdLst/>
              <a:ahLst/>
              <a:cxnLst/>
              <a:rect l="l" t="t" r="r" b="b"/>
              <a:pathLst>
                <a:path w="8307" h="10909" extrusionOk="0">
                  <a:moveTo>
                    <a:pt x="2502" y="1"/>
                  </a:moveTo>
                  <a:lnTo>
                    <a:pt x="0" y="7873"/>
                  </a:lnTo>
                  <a:lnTo>
                    <a:pt x="5404" y="10909"/>
                  </a:lnTo>
                  <a:lnTo>
                    <a:pt x="8306" y="3036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4392447" y="3713103"/>
              <a:ext cx="105783" cy="139472"/>
            </a:xfrm>
            <a:custGeom>
              <a:avLst/>
              <a:gdLst/>
              <a:ahLst/>
              <a:cxnLst/>
              <a:rect l="l" t="t" r="r" b="b"/>
              <a:pathLst>
                <a:path w="8274" h="10909" extrusionOk="0">
                  <a:moveTo>
                    <a:pt x="2469" y="1"/>
                  </a:moveTo>
                  <a:lnTo>
                    <a:pt x="1" y="7873"/>
                  </a:lnTo>
                  <a:lnTo>
                    <a:pt x="5405" y="10909"/>
                  </a:lnTo>
                  <a:lnTo>
                    <a:pt x="8273" y="3003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C8D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4400131" y="3722909"/>
              <a:ext cx="90416" cy="119425"/>
            </a:xfrm>
            <a:custGeom>
              <a:avLst/>
              <a:gdLst/>
              <a:ahLst/>
              <a:cxnLst/>
              <a:rect l="l" t="t" r="r" b="b"/>
              <a:pathLst>
                <a:path w="7072" h="9341" extrusionOk="0">
                  <a:moveTo>
                    <a:pt x="2202" y="1"/>
                  </a:moveTo>
                  <a:lnTo>
                    <a:pt x="0" y="6772"/>
                  </a:lnTo>
                  <a:lnTo>
                    <a:pt x="4537" y="9341"/>
                  </a:lnTo>
                  <a:lnTo>
                    <a:pt x="7072" y="2536"/>
                  </a:lnTo>
                  <a:lnTo>
                    <a:pt x="220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4444060" y="3729826"/>
              <a:ext cx="33267" cy="20392"/>
            </a:xfrm>
            <a:custGeom>
              <a:avLst/>
              <a:gdLst/>
              <a:ahLst/>
              <a:cxnLst/>
              <a:rect l="l" t="t" r="r" b="b"/>
              <a:pathLst>
                <a:path w="2602" h="1595" extrusionOk="0">
                  <a:moveTo>
                    <a:pt x="214" y="1"/>
                  </a:moveTo>
                  <a:cubicBezTo>
                    <a:pt x="139" y="1"/>
                    <a:pt x="87" y="20"/>
                    <a:pt x="67" y="60"/>
                  </a:cubicBezTo>
                  <a:lnTo>
                    <a:pt x="0" y="294"/>
                  </a:lnTo>
                  <a:lnTo>
                    <a:pt x="2468" y="1595"/>
                  </a:lnTo>
                  <a:lnTo>
                    <a:pt x="2569" y="1361"/>
                  </a:lnTo>
                  <a:cubicBezTo>
                    <a:pt x="2602" y="1228"/>
                    <a:pt x="2302" y="928"/>
                    <a:pt x="1835" y="694"/>
                  </a:cubicBezTo>
                  <a:lnTo>
                    <a:pt x="1001" y="261"/>
                  </a:lnTo>
                  <a:cubicBezTo>
                    <a:pt x="677" y="98"/>
                    <a:pt x="384" y="1"/>
                    <a:pt x="2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4444482" y="3720416"/>
              <a:ext cx="38815" cy="22987"/>
            </a:xfrm>
            <a:custGeom>
              <a:avLst/>
              <a:gdLst/>
              <a:ahLst/>
              <a:cxnLst/>
              <a:rect l="l" t="t" r="r" b="b"/>
              <a:pathLst>
                <a:path w="3036" h="1798" extrusionOk="0">
                  <a:moveTo>
                    <a:pt x="1265" y="0"/>
                  </a:moveTo>
                  <a:cubicBezTo>
                    <a:pt x="878" y="0"/>
                    <a:pt x="768" y="296"/>
                    <a:pt x="768" y="296"/>
                  </a:cubicBezTo>
                  <a:lnTo>
                    <a:pt x="434" y="96"/>
                  </a:lnTo>
                  <a:cubicBezTo>
                    <a:pt x="351" y="46"/>
                    <a:pt x="259" y="21"/>
                    <a:pt x="184" y="21"/>
                  </a:cubicBezTo>
                  <a:cubicBezTo>
                    <a:pt x="109" y="21"/>
                    <a:pt x="50" y="46"/>
                    <a:pt x="34" y="96"/>
                  </a:cubicBezTo>
                  <a:cubicBezTo>
                    <a:pt x="0" y="163"/>
                    <a:pt x="0" y="229"/>
                    <a:pt x="0" y="229"/>
                  </a:cubicBezTo>
                  <a:lnTo>
                    <a:pt x="2969" y="1797"/>
                  </a:lnTo>
                  <a:lnTo>
                    <a:pt x="3036" y="1630"/>
                  </a:lnTo>
                  <a:cubicBezTo>
                    <a:pt x="3036" y="1564"/>
                    <a:pt x="2902" y="1397"/>
                    <a:pt x="2702" y="1297"/>
                  </a:cubicBezTo>
                  <a:lnTo>
                    <a:pt x="2335" y="1097"/>
                  </a:lnTo>
                  <a:cubicBezTo>
                    <a:pt x="2335" y="1097"/>
                    <a:pt x="2536" y="496"/>
                    <a:pt x="1768" y="129"/>
                  </a:cubicBezTo>
                  <a:cubicBezTo>
                    <a:pt x="1564" y="35"/>
                    <a:pt x="1398" y="0"/>
                    <a:pt x="126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7"/>
            <p:cNvSpPr/>
            <p:nvPr/>
          </p:nvSpPr>
          <p:spPr>
            <a:xfrm>
              <a:off x="4448739" y="3724622"/>
              <a:ext cx="26465" cy="20903"/>
            </a:xfrm>
            <a:custGeom>
              <a:avLst/>
              <a:gdLst/>
              <a:ahLst/>
              <a:cxnLst/>
              <a:rect l="l" t="t" r="r" b="b"/>
              <a:pathLst>
                <a:path w="2070" h="1635" extrusionOk="0">
                  <a:moveTo>
                    <a:pt x="1" y="0"/>
                  </a:moveTo>
                  <a:lnTo>
                    <a:pt x="34" y="100"/>
                  </a:lnTo>
                  <a:cubicBezTo>
                    <a:pt x="301" y="234"/>
                    <a:pt x="435" y="301"/>
                    <a:pt x="335" y="501"/>
                  </a:cubicBezTo>
                  <a:cubicBezTo>
                    <a:pt x="268" y="734"/>
                    <a:pt x="168" y="934"/>
                    <a:pt x="168" y="934"/>
                  </a:cubicBezTo>
                  <a:lnTo>
                    <a:pt x="1502" y="1635"/>
                  </a:lnTo>
                  <a:cubicBezTo>
                    <a:pt x="1502" y="1635"/>
                    <a:pt x="1602" y="1335"/>
                    <a:pt x="1635" y="1201"/>
                  </a:cubicBezTo>
                  <a:cubicBezTo>
                    <a:pt x="1679" y="1136"/>
                    <a:pt x="1737" y="1085"/>
                    <a:pt x="1827" y="1085"/>
                  </a:cubicBezTo>
                  <a:cubicBezTo>
                    <a:pt x="1875" y="1085"/>
                    <a:pt x="1933" y="1100"/>
                    <a:pt x="2002" y="1135"/>
                  </a:cubicBezTo>
                  <a:lnTo>
                    <a:pt x="2069" y="10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4443203" y="3730145"/>
              <a:ext cx="33701" cy="20072"/>
            </a:xfrm>
            <a:custGeom>
              <a:avLst/>
              <a:gdLst/>
              <a:ahLst/>
              <a:cxnLst/>
              <a:rect l="l" t="t" r="r" b="b"/>
              <a:pathLst>
                <a:path w="2636" h="1570" extrusionOk="0">
                  <a:moveTo>
                    <a:pt x="252" y="1"/>
                  </a:moveTo>
                  <a:cubicBezTo>
                    <a:pt x="166" y="1"/>
                    <a:pt x="112" y="23"/>
                    <a:pt x="100" y="69"/>
                  </a:cubicBezTo>
                  <a:lnTo>
                    <a:pt x="0" y="302"/>
                  </a:lnTo>
                  <a:lnTo>
                    <a:pt x="2469" y="1570"/>
                  </a:lnTo>
                  <a:lnTo>
                    <a:pt x="2569" y="1336"/>
                  </a:lnTo>
                  <a:cubicBezTo>
                    <a:pt x="2636" y="1203"/>
                    <a:pt x="2302" y="903"/>
                    <a:pt x="1868" y="669"/>
                  </a:cubicBezTo>
                  <a:lnTo>
                    <a:pt x="1001" y="236"/>
                  </a:lnTo>
                  <a:cubicBezTo>
                    <a:pt x="694" y="82"/>
                    <a:pt x="416" y="1"/>
                    <a:pt x="25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4327205" y="3773665"/>
              <a:ext cx="98521" cy="134664"/>
            </a:xfrm>
            <a:custGeom>
              <a:avLst/>
              <a:gdLst/>
              <a:ahLst/>
              <a:cxnLst/>
              <a:rect l="l" t="t" r="r" b="b"/>
              <a:pathLst>
                <a:path w="7706" h="10533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1902"/>
                    <a:pt x="734" y="3803"/>
                    <a:pt x="1501" y="5571"/>
                  </a:cubicBezTo>
                  <a:cubicBezTo>
                    <a:pt x="1501" y="5571"/>
                    <a:pt x="3970" y="8406"/>
                    <a:pt x="5171" y="9441"/>
                  </a:cubicBezTo>
                  <a:cubicBezTo>
                    <a:pt x="6005" y="10162"/>
                    <a:pt x="6595" y="10533"/>
                    <a:pt x="6983" y="10533"/>
                  </a:cubicBezTo>
                  <a:cubicBezTo>
                    <a:pt x="7169" y="10533"/>
                    <a:pt x="7308" y="10448"/>
                    <a:pt x="7405" y="10275"/>
                  </a:cubicBezTo>
                  <a:cubicBezTo>
                    <a:pt x="7706" y="9574"/>
                    <a:pt x="7672" y="8773"/>
                    <a:pt x="7272" y="8140"/>
                  </a:cubicBezTo>
                  <a:cubicBezTo>
                    <a:pt x="7039" y="7673"/>
                    <a:pt x="4237" y="4137"/>
                    <a:pt x="3036" y="2269"/>
                  </a:cubicBezTo>
                  <a:cubicBezTo>
                    <a:pt x="1801" y="367"/>
                    <a:pt x="1134" y="334"/>
                    <a:pt x="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4413772" y="3782359"/>
              <a:ext cx="94264" cy="126086"/>
            </a:xfrm>
            <a:custGeom>
              <a:avLst/>
              <a:gdLst/>
              <a:ahLst/>
              <a:cxnLst/>
              <a:rect l="l" t="t" r="r" b="b"/>
              <a:pathLst>
                <a:path w="7373" h="9862" extrusionOk="0">
                  <a:moveTo>
                    <a:pt x="6380" y="1"/>
                  </a:moveTo>
                  <a:cubicBezTo>
                    <a:pt x="6190" y="1"/>
                    <a:pt x="6005" y="88"/>
                    <a:pt x="6005" y="88"/>
                  </a:cubicBezTo>
                  <a:lnTo>
                    <a:pt x="5805" y="621"/>
                  </a:lnTo>
                  <a:lnTo>
                    <a:pt x="5471" y="1555"/>
                  </a:lnTo>
                  <a:cubicBezTo>
                    <a:pt x="5296" y="1706"/>
                    <a:pt x="5177" y="1781"/>
                    <a:pt x="5129" y="1781"/>
                  </a:cubicBezTo>
                  <a:cubicBezTo>
                    <a:pt x="5113" y="1781"/>
                    <a:pt x="5104" y="1772"/>
                    <a:pt x="5104" y="1756"/>
                  </a:cubicBezTo>
                  <a:cubicBezTo>
                    <a:pt x="5071" y="1689"/>
                    <a:pt x="5271" y="1155"/>
                    <a:pt x="5271" y="621"/>
                  </a:cubicBezTo>
                  <a:cubicBezTo>
                    <a:pt x="5271" y="375"/>
                    <a:pt x="5200" y="290"/>
                    <a:pt x="5106" y="290"/>
                  </a:cubicBezTo>
                  <a:cubicBezTo>
                    <a:pt x="4958" y="290"/>
                    <a:pt x="4752" y="499"/>
                    <a:pt x="4671" y="621"/>
                  </a:cubicBezTo>
                  <a:cubicBezTo>
                    <a:pt x="4504" y="955"/>
                    <a:pt x="4337" y="1322"/>
                    <a:pt x="4237" y="1655"/>
                  </a:cubicBezTo>
                  <a:cubicBezTo>
                    <a:pt x="4004" y="2223"/>
                    <a:pt x="4104" y="2790"/>
                    <a:pt x="3837" y="3190"/>
                  </a:cubicBezTo>
                  <a:cubicBezTo>
                    <a:pt x="3570" y="3557"/>
                    <a:pt x="1" y="6993"/>
                    <a:pt x="1" y="6993"/>
                  </a:cubicBezTo>
                  <a:lnTo>
                    <a:pt x="268" y="9861"/>
                  </a:lnTo>
                  <a:cubicBezTo>
                    <a:pt x="1302" y="9728"/>
                    <a:pt x="3503" y="6626"/>
                    <a:pt x="4204" y="5558"/>
                  </a:cubicBezTo>
                  <a:cubicBezTo>
                    <a:pt x="4737" y="4724"/>
                    <a:pt x="5438" y="3957"/>
                    <a:pt x="6272" y="3390"/>
                  </a:cubicBezTo>
                  <a:cubicBezTo>
                    <a:pt x="7373" y="2589"/>
                    <a:pt x="7206" y="1355"/>
                    <a:pt x="6739" y="221"/>
                  </a:cubicBezTo>
                  <a:cubicBezTo>
                    <a:pt x="6667" y="50"/>
                    <a:pt x="6522" y="1"/>
                    <a:pt x="638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4305880" y="3772387"/>
              <a:ext cx="164632" cy="141006"/>
            </a:xfrm>
            <a:custGeom>
              <a:avLst/>
              <a:gdLst/>
              <a:ahLst/>
              <a:cxnLst/>
              <a:rect l="l" t="t" r="r" b="b"/>
              <a:pathLst>
                <a:path w="12877" h="11029" extrusionOk="0">
                  <a:moveTo>
                    <a:pt x="1535" y="0"/>
                  </a:moveTo>
                  <a:lnTo>
                    <a:pt x="1535" y="0"/>
                  </a:lnTo>
                  <a:cubicBezTo>
                    <a:pt x="0" y="3503"/>
                    <a:pt x="3069" y="5871"/>
                    <a:pt x="3069" y="5871"/>
                  </a:cubicBezTo>
                  <a:cubicBezTo>
                    <a:pt x="3069" y="5871"/>
                    <a:pt x="6138" y="9674"/>
                    <a:pt x="7506" y="10475"/>
                  </a:cubicBezTo>
                  <a:cubicBezTo>
                    <a:pt x="8081" y="10820"/>
                    <a:pt x="8408" y="11029"/>
                    <a:pt x="8712" y="11029"/>
                  </a:cubicBezTo>
                  <a:cubicBezTo>
                    <a:pt x="9113" y="11029"/>
                    <a:pt x="9473" y="10666"/>
                    <a:pt x="10308" y="9774"/>
                  </a:cubicBezTo>
                  <a:cubicBezTo>
                    <a:pt x="11342" y="8607"/>
                    <a:pt x="12176" y="7306"/>
                    <a:pt x="12876" y="5938"/>
                  </a:cubicBezTo>
                  <a:cubicBezTo>
                    <a:pt x="12242" y="5838"/>
                    <a:pt x="11709" y="5338"/>
                    <a:pt x="11542" y="4704"/>
                  </a:cubicBezTo>
                  <a:lnTo>
                    <a:pt x="8540" y="7306"/>
                  </a:lnTo>
                  <a:cubicBezTo>
                    <a:pt x="8540" y="7306"/>
                    <a:pt x="6905" y="5037"/>
                    <a:pt x="5638" y="3403"/>
                  </a:cubicBezTo>
                  <a:cubicBezTo>
                    <a:pt x="4370" y="1735"/>
                    <a:pt x="4070" y="1001"/>
                    <a:pt x="3203" y="534"/>
                  </a:cubicBezTo>
                  <a:cubicBezTo>
                    <a:pt x="2669" y="267"/>
                    <a:pt x="2102" y="100"/>
                    <a:pt x="15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4340847" y="3695626"/>
              <a:ext cx="9397" cy="17925"/>
            </a:xfrm>
            <a:custGeom>
              <a:avLst/>
              <a:gdLst/>
              <a:ahLst/>
              <a:cxnLst/>
              <a:rect l="l" t="t" r="r" b="b"/>
              <a:pathLst>
                <a:path w="735" h="1402" extrusionOk="0">
                  <a:moveTo>
                    <a:pt x="1" y="0"/>
                  </a:moveTo>
                  <a:lnTo>
                    <a:pt x="34" y="1401"/>
                  </a:lnTo>
                  <a:cubicBezTo>
                    <a:pt x="34" y="1401"/>
                    <a:pt x="568" y="1301"/>
                    <a:pt x="668" y="1201"/>
                  </a:cubicBezTo>
                  <a:cubicBezTo>
                    <a:pt x="734" y="11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4325492" y="3682265"/>
              <a:ext cx="26030" cy="22323"/>
            </a:xfrm>
            <a:custGeom>
              <a:avLst/>
              <a:gdLst/>
              <a:ahLst/>
              <a:cxnLst/>
              <a:rect l="l" t="t" r="r" b="b"/>
              <a:pathLst>
                <a:path w="2036" h="1746" extrusionOk="0">
                  <a:moveTo>
                    <a:pt x="868" y="211"/>
                  </a:moveTo>
                  <a:cubicBezTo>
                    <a:pt x="1468" y="211"/>
                    <a:pt x="1802" y="945"/>
                    <a:pt x="1368" y="1345"/>
                  </a:cubicBezTo>
                  <a:cubicBezTo>
                    <a:pt x="1227" y="1487"/>
                    <a:pt x="1053" y="1550"/>
                    <a:pt x="883" y="1550"/>
                  </a:cubicBezTo>
                  <a:cubicBezTo>
                    <a:pt x="533" y="1550"/>
                    <a:pt x="201" y="1282"/>
                    <a:pt x="201" y="878"/>
                  </a:cubicBezTo>
                  <a:cubicBezTo>
                    <a:pt x="201" y="511"/>
                    <a:pt x="501" y="211"/>
                    <a:pt x="868" y="211"/>
                  </a:cubicBezTo>
                  <a:close/>
                  <a:moveTo>
                    <a:pt x="895" y="0"/>
                  </a:moveTo>
                  <a:cubicBezTo>
                    <a:pt x="438" y="0"/>
                    <a:pt x="1" y="354"/>
                    <a:pt x="1" y="878"/>
                  </a:cubicBezTo>
                  <a:cubicBezTo>
                    <a:pt x="1" y="1345"/>
                    <a:pt x="401" y="1746"/>
                    <a:pt x="868" y="1746"/>
                  </a:cubicBezTo>
                  <a:cubicBezTo>
                    <a:pt x="1635" y="1746"/>
                    <a:pt x="2036" y="812"/>
                    <a:pt x="1502" y="245"/>
                  </a:cubicBezTo>
                  <a:cubicBezTo>
                    <a:pt x="1323" y="76"/>
                    <a:pt x="1107" y="0"/>
                    <a:pt x="8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4252566" y="3654458"/>
              <a:ext cx="90428" cy="92014"/>
            </a:xfrm>
            <a:custGeom>
              <a:avLst/>
              <a:gdLst/>
              <a:ahLst/>
              <a:cxnLst/>
              <a:rect l="l" t="t" r="r" b="b"/>
              <a:pathLst>
                <a:path w="7073" h="7197" extrusionOk="0">
                  <a:moveTo>
                    <a:pt x="3573" y="1"/>
                  </a:moveTo>
                  <a:cubicBezTo>
                    <a:pt x="2787" y="1"/>
                    <a:pt x="1823" y="169"/>
                    <a:pt x="1001" y="818"/>
                  </a:cubicBezTo>
                  <a:cubicBezTo>
                    <a:pt x="1" y="1619"/>
                    <a:pt x="234" y="3587"/>
                    <a:pt x="1202" y="5055"/>
                  </a:cubicBezTo>
                  <a:cubicBezTo>
                    <a:pt x="1969" y="6256"/>
                    <a:pt x="3737" y="6889"/>
                    <a:pt x="4471" y="7090"/>
                  </a:cubicBezTo>
                  <a:cubicBezTo>
                    <a:pt x="4744" y="7162"/>
                    <a:pt x="5124" y="7196"/>
                    <a:pt x="5484" y="7196"/>
                  </a:cubicBezTo>
                  <a:cubicBezTo>
                    <a:pt x="5955" y="7196"/>
                    <a:pt x="6392" y="7136"/>
                    <a:pt x="6505" y="7023"/>
                  </a:cubicBezTo>
                  <a:cubicBezTo>
                    <a:pt x="6839" y="6689"/>
                    <a:pt x="7072" y="5922"/>
                    <a:pt x="6939" y="3454"/>
                  </a:cubicBezTo>
                  <a:cubicBezTo>
                    <a:pt x="6806" y="1119"/>
                    <a:pt x="6372" y="451"/>
                    <a:pt x="4904" y="151"/>
                  </a:cubicBezTo>
                  <a:cubicBezTo>
                    <a:pt x="4648" y="94"/>
                    <a:pt x="4160" y="1"/>
                    <a:pt x="357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4313129" y="3690934"/>
              <a:ext cx="33701" cy="6827"/>
            </a:xfrm>
            <a:custGeom>
              <a:avLst/>
              <a:gdLst/>
              <a:ahLst/>
              <a:cxnLst/>
              <a:rect l="l" t="t" r="r" b="b"/>
              <a:pathLst>
                <a:path w="2636" h="534" extrusionOk="0">
                  <a:moveTo>
                    <a:pt x="2636" y="0"/>
                  </a:moveTo>
                  <a:lnTo>
                    <a:pt x="0" y="367"/>
                  </a:lnTo>
                  <a:lnTo>
                    <a:pt x="100" y="534"/>
                  </a:lnTo>
                  <a:lnTo>
                    <a:pt x="2636" y="20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4237211" y="3637569"/>
              <a:ext cx="113454" cy="106461"/>
            </a:xfrm>
            <a:custGeom>
              <a:avLst/>
              <a:gdLst/>
              <a:ahLst/>
              <a:cxnLst/>
              <a:rect l="l" t="t" r="r" b="b"/>
              <a:pathLst>
                <a:path w="8874" h="8327" extrusionOk="0">
                  <a:moveTo>
                    <a:pt x="3723" y="0"/>
                  </a:moveTo>
                  <a:cubicBezTo>
                    <a:pt x="3507" y="0"/>
                    <a:pt x="3290" y="20"/>
                    <a:pt x="3070" y="71"/>
                  </a:cubicBezTo>
                  <a:cubicBezTo>
                    <a:pt x="2236" y="271"/>
                    <a:pt x="1469" y="705"/>
                    <a:pt x="1335" y="1639"/>
                  </a:cubicBezTo>
                  <a:cubicBezTo>
                    <a:pt x="1" y="2206"/>
                    <a:pt x="68" y="4041"/>
                    <a:pt x="1002" y="6142"/>
                  </a:cubicBezTo>
                  <a:cubicBezTo>
                    <a:pt x="1435" y="7110"/>
                    <a:pt x="2503" y="8044"/>
                    <a:pt x="3236" y="8177"/>
                  </a:cubicBezTo>
                  <a:cubicBezTo>
                    <a:pt x="3586" y="8274"/>
                    <a:pt x="3947" y="8326"/>
                    <a:pt x="4307" y="8326"/>
                  </a:cubicBezTo>
                  <a:cubicBezTo>
                    <a:pt x="4564" y="8326"/>
                    <a:pt x="4820" y="8299"/>
                    <a:pt x="5071" y="8244"/>
                  </a:cubicBezTo>
                  <a:cubicBezTo>
                    <a:pt x="5672" y="7510"/>
                    <a:pt x="5672" y="6209"/>
                    <a:pt x="5672" y="6209"/>
                  </a:cubicBezTo>
                  <a:lnTo>
                    <a:pt x="5672" y="6209"/>
                  </a:lnTo>
                  <a:cubicBezTo>
                    <a:pt x="5671" y="6209"/>
                    <a:pt x="5588" y="6254"/>
                    <a:pt x="5453" y="6254"/>
                  </a:cubicBezTo>
                  <a:cubicBezTo>
                    <a:pt x="5279" y="6254"/>
                    <a:pt x="5019" y="6180"/>
                    <a:pt x="4738" y="5842"/>
                  </a:cubicBezTo>
                  <a:cubicBezTo>
                    <a:pt x="4271" y="5242"/>
                    <a:pt x="4371" y="4274"/>
                    <a:pt x="5138" y="4141"/>
                  </a:cubicBezTo>
                  <a:cubicBezTo>
                    <a:pt x="5178" y="4136"/>
                    <a:pt x="5217" y="4133"/>
                    <a:pt x="5255" y="4133"/>
                  </a:cubicBezTo>
                  <a:cubicBezTo>
                    <a:pt x="5929" y="4133"/>
                    <a:pt x="6139" y="4941"/>
                    <a:pt x="6139" y="4941"/>
                  </a:cubicBezTo>
                  <a:cubicBezTo>
                    <a:pt x="6505" y="4775"/>
                    <a:pt x="6539" y="4374"/>
                    <a:pt x="6639" y="4041"/>
                  </a:cubicBezTo>
                  <a:cubicBezTo>
                    <a:pt x="6739" y="3640"/>
                    <a:pt x="6972" y="3240"/>
                    <a:pt x="7306" y="2973"/>
                  </a:cubicBezTo>
                  <a:cubicBezTo>
                    <a:pt x="7606" y="2706"/>
                    <a:pt x="7973" y="2540"/>
                    <a:pt x="8273" y="2273"/>
                  </a:cubicBezTo>
                  <a:lnTo>
                    <a:pt x="8307" y="2239"/>
                  </a:lnTo>
                  <a:cubicBezTo>
                    <a:pt x="8674" y="1839"/>
                    <a:pt x="8874" y="1305"/>
                    <a:pt x="8840" y="772"/>
                  </a:cubicBezTo>
                  <a:lnTo>
                    <a:pt x="8840" y="772"/>
                  </a:lnTo>
                  <a:cubicBezTo>
                    <a:pt x="8454" y="882"/>
                    <a:pt x="8044" y="947"/>
                    <a:pt x="7649" y="947"/>
                  </a:cubicBezTo>
                  <a:cubicBezTo>
                    <a:pt x="7567" y="947"/>
                    <a:pt x="7486" y="944"/>
                    <a:pt x="7406" y="939"/>
                  </a:cubicBezTo>
                  <a:cubicBezTo>
                    <a:pt x="7573" y="738"/>
                    <a:pt x="7706" y="505"/>
                    <a:pt x="7773" y="271"/>
                  </a:cubicBezTo>
                  <a:cubicBezTo>
                    <a:pt x="7773" y="205"/>
                    <a:pt x="7773" y="105"/>
                    <a:pt x="7706" y="71"/>
                  </a:cubicBezTo>
                  <a:cubicBezTo>
                    <a:pt x="7690" y="55"/>
                    <a:pt x="7681" y="46"/>
                    <a:pt x="7673" y="46"/>
                  </a:cubicBezTo>
                  <a:cubicBezTo>
                    <a:pt x="7665" y="46"/>
                    <a:pt x="7656" y="55"/>
                    <a:pt x="7640" y="71"/>
                  </a:cubicBezTo>
                  <a:cubicBezTo>
                    <a:pt x="7373" y="105"/>
                    <a:pt x="7106" y="205"/>
                    <a:pt x="6839" y="238"/>
                  </a:cubicBezTo>
                  <a:cubicBezTo>
                    <a:pt x="6624" y="289"/>
                    <a:pt x="6412" y="309"/>
                    <a:pt x="6200" y="309"/>
                  </a:cubicBezTo>
                  <a:cubicBezTo>
                    <a:pt x="5374" y="309"/>
                    <a:pt x="4564" y="0"/>
                    <a:pt x="3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4242760" y="3652591"/>
              <a:ext cx="14332" cy="10202"/>
            </a:xfrm>
            <a:custGeom>
              <a:avLst/>
              <a:gdLst/>
              <a:ahLst/>
              <a:cxnLst/>
              <a:rect l="l" t="t" r="r" b="b"/>
              <a:pathLst>
                <a:path w="1121" h="798" extrusionOk="0">
                  <a:moveTo>
                    <a:pt x="419" y="1"/>
                  </a:moveTo>
                  <a:cubicBezTo>
                    <a:pt x="262" y="1"/>
                    <a:pt x="104" y="78"/>
                    <a:pt x="0" y="264"/>
                  </a:cubicBezTo>
                  <a:lnTo>
                    <a:pt x="868" y="798"/>
                  </a:lnTo>
                  <a:cubicBezTo>
                    <a:pt x="1121" y="383"/>
                    <a:pt x="771" y="1"/>
                    <a:pt x="4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4315686" y="3694347"/>
              <a:ext cx="8118" cy="13232"/>
            </a:xfrm>
            <a:custGeom>
              <a:avLst/>
              <a:gdLst/>
              <a:ahLst/>
              <a:cxnLst/>
              <a:rect l="l" t="t" r="r" b="b"/>
              <a:pathLst>
                <a:path w="635" h="1035" extrusionOk="0">
                  <a:moveTo>
                    <a:pt x="1" y="0"/>
                  </a:moveTo>
                  <a:lnTo>
                    <a:pt x="1" y="1034"/>
                  </a:lnTo>
                  <a:cubicBezTo>
                    <a:pt x="634" y="934"/>
                    <a:pt x="601" y="3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75" name="Google Shape;775;p37"/>
          <p:cNvCxnSpPr/>
          <p:nvPr/>
        </p:nvCxnSpPr>
        <p:spPr>
          <a:xfrm>
            <a:off x="-10412" y="1794475"/>
            <a:ext cx="2323800" cy="15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76" name="Google Shape;776;p37"/>
          <p:cNvGrpSpPr/>
          <p:nvPr/>
        </p:nvGrpSpPr>
        <p:grpSpPr>
          <a:xfrm>
            <a:off x="2280784" y="1476455"/>
            <a:ext cx="666378" cy="633493"/>
            <a:chOff x="4011604" y="1405327"/>
            <a:chExt cx="428787" cy="407627"/>
          </a:xfrm>
        </p:grpSpPr>
        <p:sp>
          <p:nvSpPr>
            <p:cNvPr id="777" name="Google Shape;777;p37"/>
            <p:cNvSpPr/>
            <p:nvPr/>
          </p:nvSpPr>
          <p:spPr>
            <a:xfrm>
              <a:off x="4011604" y="1405327"/>
              <a:ext cx="428787" cy="407627"/>
            </a:xfrm>
            <a:custGeom>
              <a:avLst/>
              <a:gdLst/>
              <a:ahLst/>
              <a:cxnLst/>
              <a:rect l="l" t="t" r="r" b="b"/>
              <a:pathLst>
                <a:path w="21824" h="20747" extrusionOk="0">
                  <a:moveTo>
                    <a:pt x="12440" y="581"/>
                  </a:moveTo>
                  <a:cubicBezTo>
                    <a:pt x="13262" y="581"/>
                    <a:pt x="13982" y="1323"/>
                    <a:pt x="13982" y="2151"/>
                  </a:cubicBezTo>
                  <a:lnTo>
                    <a:pt x="13982" y="2868"/>
                  </a:lnTo>
                  <a:cubicBezTo>
                    <a:pt x="13399" y="2823"/>
                    <a:pt x="12727" y="2823"/>
                    <a:pt x="12010" y="2823"/>
                  </a:cubicBezTo>
                  <a:lnTo>
                    <a:pt x="11920" y="2823"/>
                  </a:lnTo>
                  <a:cubicBezTo>
                    <a:pt x="11920" y="2823"/>
                    <a:pt x="8380" y="2823"/>
                    <a:pt x="6946" y="3540"/>
                  </a:cubicBezTo>
                  <a:cubicBezTo>
                    <a:pt x="6498" y="3719"/>
                    <a:pt x="6140" y="3988"/>
                    <a:pt x="6095" y="4302"/>
                  </a:cubicBezTo>
                  <a:lnTo>
                    <a:pt x="6095" y="3585"/>
                  </a:lnTo>
                  <a:cubicBezTo>
                    <a:pt x="5961" y="3361"/>
                    <a:pt x="5781" y="3181"/>
                    <a:pt x="5557" y="3047"/>
                  </a:cubicBezTo>
                  <a:lnTo>
                    <a:pt x="5557" y="2240"/>
                  </a:lnTo>
                  <a:cubicBezTo>
                    <a:pt x="5423" y="1344"/>
                    <a:pt x="7036" y="583"/>
                    <a:pt x="7036" y="583"/>
                  </a:cubicBezTo>
                  <a:lnTo>
                    <a:pt x="12368" y="583"/>
                  </a:lnTo>
                  <a:cubicBezTo>
                    <a:pt x="12392" y="581"/>
                    <a:pt x="12416" y="581"/>
                    <a:pt x="12440" y="581"/>
                  </a:cubicBezTo>
                  <a:close/>
                  <a:moveTo>
                    <a:pt x="15460" y="1434"/>
                  </a:moveTo>
                  <a:cubicBezTo>
                    <a:pt x="17163" y="1479"/>
                    <a:pt x="18507" y="2913"/>
                    <a:pt x="18462" y="4615"/>
                  </a:cubicBezTo>
                  <a:lnTo>
                    <a:pt x="18462" y="4974"/>
                  </a:lnTo>
                  <a:cubicBezTo>
                    <a:pt x="18283" y="4660"/>
                    <a:pt x="18059" y="4391"/>
                    <a:pt x="17790" y="4122"/>
                  </a:cubicBezTo>
                  <a:cubicBezTo>
                    <a:pt x="17730" y="4082"/>
                    <a:pt x="17651" y="4060"/>
                    <a:pt x="17575" y="4060"/>
                  </a:cubicBezTo>
                  <a:cubicBezTo>
                    <a:pt x="17482" y="4060"/>
                    <a:pt x="17392" y="4093"/>
                    <a:pt x="17342" y="4167"/>
                  </a:cubicBezTo>
                  <a:cubicBezTo>
                    <a:pt x="17253" y="4302"/>
                    <a:pt x="17253" y="4526"/>
                    <a:pt x="17387" y="4660"/>
                  </a:cubicBezTo>
                  <a:cubicBezTo>
                    <a:pt x="18149" y="5422"/>
                    <a:pt x="18507" y="6497"/>
                    <a:pt x="18462" y="7618"/>
                  </a:cubicBezTo>
                  <a:lnTo>
                    <a:pt x="18462" y="8424"/>
                  </a:lnTo>
                  <a:lnTo>
                    <a:pt x="5557" y="8424"/>
                  </a:lnTo>
                  <a:lnTo>
                    <a:pt x="5557" y="7573"/>
                  </a:lnTo>
                  <a:cubicBezTo>
                    <a:pt x="5781" y="7438"/>
                    <a:pt x="5961" y="7259"/>
                    <a:pt x="6140" y="7080"/>
                  </a:cubicBezTo>
                  <a:lnTo>
                    <a:pt x="6140" y="5377"/>
                  </a:lnTo>
                  <a:cubicBezTo>
                    <a:pt x="6140" y="4839"/>
                    <a:pt x="6633" y="4436"/>
                    <a:pt x="7260" y="4122"/>
                  </a:cubicBezTo>
                  <a:cubicBezTo>
                    <a:pt x="8246" y="3585"/>
                    <a:pt x="11920" y="3361"/>
                    <a:pt x="11920" y="3361"/>
                  </a:cubicBezTo>
                  <a:lnTo>
                    <a:pt x="12144" y="3361"/>
                  </a:lnTo>
                  <a:cubicBezTo>
                    <a:pt x="12301" y="3355"/>
                    <a:pt x="12457" y="3352"/>
                    <a:pt x="12613" y="3352"/>
                  </a:cubicBezTo>
                  <a:cubicBezTo>
                    <a:pt x="13701" y="3352"/>
                    <a:pt x="14760" y="3490"/>
                    <a:pt x="15819" y="3764"/>
                  </a:cubicBezTo>
                  <a:cubicBezTo>
                    <a:pt x="15842" y="3772"/>
                    <a:pt x="15866" y="3775"/>
                    <a:pt x="15891" y="3775"/>
                  </a:cubicBezTo>
                  <a:cubicBezTo>
                    <a:pt x="16011" y="3775"/>
                    <a:pt x="16140" y="3688"/>
                    <a:pt x="16177" y="3540"/>
                  </a:cubicBezTo>
                  <a:cubicBezTo>
                    <a:pt x="16222" y="3361"/>
                    <a:pt x="16132" y="3181"/>
                    <a:pt x="15953" y="3137"/>
                  </a:cubicBezTo>
                  <a:cubicBezTo>
                    <a:pt x="15505" y="2957"/>
                    <a:pt x="15012" y="2868"/>
                    <a:pt x="14519" y="2823"/>
                  </a:cubicBezTo>
                  <a:lnTo>
                    <a:pt x="14519" y="2240"/>
                  </a:lnTo>
                  <a:cubicBezTo>
                    <a:pt x="14519" y="2016"/>
                    <a:pt x="14474" y="1837"/>
                    <a:pt x="14430" y="1613"/>
                  </a:cubicBezTo>
                  <a:cubicBezTo>
                    <a:pt x="14743" y="1479"/>
                    <a:pt x="15102" y="1434"/>
                    <a:pt x="15460" y="1434"/>
                  </a:cubicBezTo>
                  <a:close/>
                  <a:moveTo>
                    <a:pt x="20031" y="8962"/>
                  </a:moveTo>
                  <a:cubicBezTo>
                    <a:pt x="20076" y="8962"/>
                    <a:pt x="20120" y="9007"/>
                    <a:pt x="20120" y="9096"/>
                  </a:cubicBezTo>
                  <a:lnTo>
                    <a:pt x="20120" y="9410"/>
                  </a:lnTo>
                  <a:cubicBezTo>
                    <a:pt x="20120" y="9455"/>
                    <a:pt x="20076" y="9500"/>
                    <a:pt x="20031" y="9544"/>
                  </a:cubicBezTo>
                  <a:lnTo>
                    <a:pt x="3989" y="9544"/>
                  </a:lnTo>
                  <a:cubicBezTo>
                    <a:pt x="3944" y="9500"/>
                    <a:pt x="3855" y="9455"/>
                    <a:pt x="3899" y="9410"/>
                  </a:cubicBezTo>
                  <a:lnTo>
                    <a:pt x="3899" y="9096"/>
                  </a:lnTo>
                  <a:cubicBezTo>
                    <a:pt x="3855" y="9007"/>
                    <a:pt x="3944" y="8962"/>
                    <a:pt x="3989" y="8962"/>
                  </a:cubicBezTo>
                  <a:close/>
                  <a:moveTo>
                    <a:pt x="12100" y="10082"/>
                  </a:moveTo>
                  <a:cubicBezTo>
                    <a:pt x="12100" y="10127"/>
                    <a:pt x="12100" y="10172"/>
                    <a:pt x="12144" y="10172"/>
                  </a:cubicBezTo>
                  <a:lnTo>
                    <a:pt x="12458" y="11202"/>
                  </a:lnTo>
                  <a:lnTo>
                    <a:pt x="11427" y="11202"/>
                  </a:lnTo>
                  <a:lnTo>
                    <a:pt x="11741" y="10172"/>
                  </a:lnTo>
                  <a:cubicBezTo>
                    <a:pt x="11741" y="10172"/>
                    <a:pt x="11741" y="10127"/>
                    <a:pt x="11741" y="10082"/>
                  </a:cubicBezTo>
                  <a:close/>
                  <a:moveTo>
                    <a:pt x="3967" y="11165"/>
                  </a:moveTo>
                  <a:cubicBezTo>
                    <a:pt x="3985" y="11165"/>
                    <a:pt x="4008" y="11176"/>
                    <a:pt x="4034" y="11202"/>
                  </a:cubicBezTo>
                  <a:lnTo>
                    <a:pt x="5557" y="11202"/>
                  </a:lnTo>
                  <a:lnTo>
                    <a:pt x="5557" y="12323"/>
                  </a:lnTo>
                  <a:lnTo>
                    <a:pt x="4034" y="12323"/>
                  </a:lnTo>
                  <a:cubicBezTo>
                    <a:pt x="3944" y="12323"/>
                    <a:pt x="3855" y="12233"/>
                    <a:pt x="3899" y="12143"/>
                  </a:cubicBezTo>
                  <a:lnTo>
                    <a:pt x="3899" y="11292"/>
                  </a:lnTo>
                  <a:cubicBezTo>
                    <a:pt x="3899" y="11229"/>
                    <a:pt x="3922" y="11165"/>
                    <a:pt x="3967" y="11165"/>
                  </a:cubicBezTo>
                  <a:close/>
                  <a:moveTo>
                    <a:pt x="8201" y="11202"/>
                  </a:moveTo>
                  <a:cubicBezTo>
                    <a:pt x="8291" y="11202"/>
                    <a:pt x="8336" y="11292"/>
                    <a:pt x="8380" y="11382"/>
                  </a:cubicBezTo>
                  <a:lnTo>
                    <a:pt x="8380" y="12143"/>
                  </a:lnTo>
                  <a:cubicBezTo>
                    <a:pt x="8336" y="12233"/>
                    <a:pt x="8291" y="12323"/>
                    <a:pt x="8201" y="12323"/>
                  </a:cubicBezTo>
                  <a:lnTo>
                    <a:pt x="6678" y="12323"/>
                  </a:lnTo>
                  <a:lnTo>
                    <a:pt x="6678" y="11202"/>
                  </a:lnTo>
                  <a:close/>
                  <a:moveTo>
                    <a:pt x="12682" y="11785"/>
                  </a:moveTo>
                  <a:lnTo>
                    <a:pt x="12816" y="12323"/>
                  </a:lnTo>
                  <a:lnTo>
                    <a:pt x="11069" y="12323"/>
                  </a:lnTo>
                  <a:lnTo>
                    <a:pt x="11203" y="11785"/>
                  </a:lnTo>
                  <a:close/>
                  <a:moveTo>
                    <a:pt x="20120" y="10037"/>
                  </a:moveTo>
                  <a:cubicBezTo>
                    <a:pt x="20748" y="10351"/>
                    <a:pt x="21151" y="10978"/>
                    <a:pt x="21241" y="11695"/>
                  </a:cubicBezTo>
                  <a:lnTo>
                    <a:pt x="21241" y="11964"/>
                  </a:lnTo>
                  <a:cubicBezTo>
                    <a:pt x="21151" y="12681"/>
                    <a:pt x="20703" y="13353"/>
                    <a:pt x="20031" y="13667"/>
                  </a:cubicBezTo>
                  <a:cubicBezTo>
                    <a:pt x="20120" y="13532"/>
                    <a:pt x="20120" y="13353"/>
                    <a:pt x="20120" y="13174"/>
                  </a:cubicBezTo>
                  <a:lnTo>
                    <a:pt x="20120" y="12323"/>
                  </a:lnTo>
                  <a:lnTo>
                    <a:pt x="20255" y="12323"/>
                  </a:lnTo>
                  <a:cubicBezTo>
                    <a:pt x="20434" y="12143"/>
                    <a:pt x="20569" y="12009"/>
                    <a:pt x="20569" y="11830"/>
                  </a:cubicBezTo>
                  <a:cubicBezTo>
                    <a:pt x="20569" y="11723"/>
                    <a:pt x="20521" y="11633"/>
                    <a:pt x="20445" y="11633"/>
                  </a:cubicBezTo>
                  <a:cubicBezTo>
                    <a:pt x="20393" y="11633"/>
                    <a:pt x="20328" y="11675"/>
                    <a:pt x="20255" y="11785"/>
                  </a:cubicBezTo>
                  <a:lnTo>
                    <a:pt x="20120" y="11785"/>
                  </a:lnTo>
                  <a:lnTo>
                    <a:pt x="20120" y="10037"/>
                  </a:lnTo>
                  <a:close/>
                  <a:moveTo>
                    <a:pt x="3899" y="9813"/>
                  </a:moveTo>
                  <a:lnTo>
                    <a:pt x="3899" y="10396"/>
                  </a:lnTo>
                  <a:cubicBezTo>
                    <a:pt x="3541" y="10575"/>
                    <a:pt x="3317" y="10889"/>
                    <a:pt x="3317" y="11247"/>
                  </a:cubicBezTo>
                  <a:lnTo>
                    <a:pt x="3317" y="12188"/>
                  </a:lnTo>
                  <a:cubicBezTo>
                    <a:pt x="3317" y="12547"/>
                    <a:pt x="3541" y="12860"/>
                    <a:pt x="3899" y="12995"/>
                  </a:cubicBezTo>
                  <a:lnTo>
                    <a:pt x="3899" y="13308"/>
                  </a:lnTo>
                  <a:cubicBezTo>
                    <a:pt x="3855" y="13488"/>
                    <a:pt x="3899" y="13667"/>
                    <a:pt x="3989" y="13801"/>
                  </a:cubicBezTo>
                  <a:cubicBezTo>
                    <a:pt x="3227" y="13488"/>
                    <a:pt x="2779" y="12771"/>
                    <a:pt x="2779" y="11919"/>
                  </a:cubicBezTo>
                  <a:lnTo>
                    <a:pt x="2779" y="11650"/>
                  </a:lnTo>
                  <a:cubicBezTo>
                    <a:pt x="2734" y="10889"/>
                    <a:pt x="3182" y="10172"/>
                    <a:pt x="3899" y="9813"/>
                  </a:cubicBezTo>
                  <a:close/>
                  <a:moveTo>
                    <a:pt x="19583" y="10082"/>
                  </a:moveTo>
                  <a:lnTo>
                    <a:pt x="19583" y="13488"/>
                  </a:lnTo>
                  <a:cubicBezTo>
                    <a:pt x="19538" y="13757"/>
                    <a:pt x="19314" y="13981"/>
                    <a:pt x="19045" y="14025"/>
                  </a:cubicBezTo>
                  <a:lnTo>
                    <a:pt x="14385" y="14025"/>
                  </a:lnTo>
                  <a:cubicBezTo>
                    <a:pt x="13982" y="13981"/>
                    <a:pt x="13668" y="13757"/>
                    <a:pt x="13578" y="13398"/>
                  </a:cubicBezTo>
                  <a:lnTo>
                    <a:pt x="12503" y="10082"/>
                  </a:lnTo>
                  <a:close/>
                  <a:moveTo>
                    <a:pt x="11472" y="10082"/>
                  </a:moveTo>
                  <a:lnTo>
                    <a:pt x="10442" y="13443"/>
                  </a:lnTo>
                  <a:cubicBezTo>
                    <a:pt x="10307" y="13801"/>
                    <a:pt x="9993" y="14025"/>
                    <a:pt x="9635" y="14025"/>
                  </a:cubicBezTo>
                  <a:lnTo>
                    <a:pt x="8828" y="14025"/>
                  </a:lnTo>
                  <a:cubicBezTo>
                    <a:pt x="8828" y="14025"/>
                    <a:pt x="8716" y="13977"/>
                    <a:pt x="8625" y="13977"/>
                  </a:cubicBezTo>
                  <a:cubicBezTo>
                    <a:pt x="8565" y="13977"/>
                    <a:pt x="8515" y="13998"/>
                    <a:pt x="8515" y="14070"/>
                  </a:cubicBezTo>
                  <a:cubicBezTo>
                    <a:pt x="8515" y="14249"/>
                    <a:pt x="8828" y="14608"/>
                    <a:pt x="8828" y="14608"/>
                  </a:cubicBezTo>
                  <a:lnTo>
                    <a:pt x="9187" y="14608"/>
                  </a:lnTo>
                  <a:cubicBezTo>
                    <a:pt x="9814" y="14563"/>
                    <a:pt x="10397" y="14160"/>
                    <a:pt x="10576" y="13577"/>
                  </a:cubicBezTo>
                  <a:lnTo>
                    <a:pt x="10800" y="12905"/>
                  </a:lnTo>
                  <a:lnTo>
                    <a:pt x="11159" y="12905"/>
                  </a:lnTo>
                  <a:lnTo>
                    <a:pt x="11159" y="14608"/>
                  </a:lnTo>
                  <a:cubicBezTo>
                    <a:pt x="11159" y="14608"/>
                    <a:pt x="11477" y="15174"/>
                    <a:pt x="11831" y="15174"/>
                  </a:cubicBezTo>
                  <a:cubicBezTo>
                    <a:pt x="11875" y="15174"/>
                    <a:pt x="11920" y="15166"/>
                    <a:pt x="11965" y="15146"/>
                  </a:cubicBezTo>
                  <a:lnTo>
                    <a:pt x="12996" y="15146"/>
                  </a:lnTo>
                  <a:cubicBezTo>
                    <a:pt x="13057" y="15222"/>
                    <a:pt x="13113" y="15252"/>
                    <a:pt x="13161" y="15252"/>
                  </a:cubicBezTo>
                  <a:cubicBezTo>
                    <a:pt x="13251" y="15252"/>
                    <a:pt x="13309" y="15144"/>
                    <a:pt x="13309" y="15056"/>
                  </a:cubicBezTo>
                  <a:cubicBezTo>
                    <a:pt x="13309" y="14877"/>
                    <a:pt x="13175" y="14698"/>
                    <a:pt x="12996" y="14608"/>
                  </a:cubicBezTo>
                  <a:lnTo>
                    <a:pt x="11965" y="14608"/>
                  </a:lnTo>
                  <a:cubicBezTo>
                    <a:pt x="11950" y="14638"/>
                    <a:pt x="11920" y="14648"/>
                    <a:pt x="11887" y="14648"/>
                  </a:cubicBezTo>
                  <a:cubicBezTo>
                    <a:pt x="11821" y="14648"/>
                    <a:pt x="11741" y="14608"/>
                    <a:pt x="11741" y="14608"/>
                  </a:cubicBezTo>
                  <a:lnTo>
                    <a:pt x="11741" y="12905"/>
                  </a:lnTo>
                  <a:lnTo>
                    <a:pt x="12906" y="12905"/>
                  </a:lnTo>
                  <a:lnTo>
                    <a:pt x="13130" y="13577"/>
                  </a:lnTo>
                  <a:cubicBezTo>
                    <a:pt x="13354" y="14160"/>
                    <a:pt x="13892" y="14518"/>
                    <a:pt x="14519" y="14563"/>
                  </a:cubicBezTo>
                  <a:lnTo>
                    <a:pt x="17925" y="14563"/>
                  </a:lnTo>
                  <a:cubicBezTo>
                    <a:pt x="17432" y="17476"/>
                    <a:pt x="14923" y="19582"/>
                    <a:pt x="11965" y="19627"/>
                  </a:cubicBezTo>
                  <a:lnTo>
                    <a:pt x="11920" y="19627"/>
                  </a:lnTo>
                  <a:cubicBezTo>
                    <a:pt x="8963" y="19582"/>
                    <a:pt x="6409" y="17476"/>
                    <a:pt x="5916" y="14563"/>
                  </a:cubicBezTo>
                  <a:lnTo>
                    <a:pt x="6812" y="14563"/>
                  </a:lnTo>
                  <a:cubicBezTo>
                    <a:pt x="6812" y="14563"/>
                    <a:pt x="7126" y="14205"/>
                    <a:pt x="7126" y="14025"/>
                  </a:cubicBezTo>
                  <a:cubicBezTo>
                    <a:pt x="7126" y="13924"/>
                    <a:pt x="7083" y="13837"/>
                    <a:pt x="7013" y="13837"/>
                  </a:cubicBezTo>
                  <a:cubicBezTo>
                    <a:pt x="6960" y="13837"/>
                    <a:pt x="6890" y="13889"/>
                    <a:pt x="6812" y="14025"/>
                  </a:cubicBezTo>
                  <a:lnTo>
                    <a:pt x="4930" y="14025"/>
                  </a:lnTo>
                  <a:cubicBezTo>
                    <a:pt x="4706" y="13757"/>
                    <a:pt x="4527" y="13488"/>
                    <a:pt x="4437" y="13174"/>
                  </a:cubicBezTo>
                  <a:lnTo>
                    <a:pt x="4437" y="12905"/>
                  </a:lnTo>
                  <a:lnTo>
                    <a:pt x="8067" y="12905"/>
                  </a:lnTo>
                  <a:cubicBezTo>
                    <a:pt x="8092" y="12908"/>
                    <a:pt x="8117" y="12909"/>
                    <a:pt x="8143" y="12909"/>
                  </a:cubicBezTo>
                  <a:cubicBezTo>
                    <a:pt x="8559" y="12909"/>
                    <a:pt x="8918" y="12566"/>
                    <a:pt x="8918" y="12143"/>
                  </a:cubicBezTo>
                  <a:lnTo>
                    <a:pt x="8918" y="11292"/>
                  </a:lnTo>
                  <a:cubicBezTo>
                    <a:pt x="8918" y="10896"/>
                    <a:pt x="8603" y="10605"/>
                    <a:pt x="8220" y="10605"/>
                  </a:cubicBezTo>
                  <a:cubicBezTo>
                    <a:pt x="8170" y="10605"/>
                    <a:pt x="8118" y="10609"/>
                    <a:pt x="8067" y="10620"/>
                  </a:cubicBezTo>
                  <a:lnTo>
                    <a:pt x="4437" y="10620"/>
                  </a:lnTo>
                  <a:lnTo>
                    <a:pt x="4437" y="10082"/>
                  </a:lnTo>
                  <a:close/>
                  <a:moveTo>
                    <a:pt x="6678" y="0"/>
                  </a:moveTo>
                  <a:cubicBezTo>
                    <a:pt x="5423" y="0"/>
                    <a:pt x="4437" y="986"/>
                    <a:pt x="4437" y="2240"/>
                  </a:cubicBezTo>
                  <a:lnTo>
                    <a:pt x="4437" y="2778"/>
                  </a:lnTo>
                  <a:lnTo>
                    <a:pt x="3586" y="2778"/>
                  </a:lnTo>
                  <a:cubicBezTo>
                    <a:pt x="3406" y="3002"/>
                    <a:pt x="3272" y="3181"/>
                    <a:pt x="3272" y="3361"/>
                  </a:cubicBezTo>
                  <a:cubicBezTo>
                    <a:pt x="3272" y="3420"/>
                    <a:pt x="3307" y="3440"/>
                    <a:pt x="3353" y="3440"/>
                  </a:cubicBezTo>
                  <a:cubicBezTo>
                    <a:pt x="3446" y="3440"/>
                    <a:pt x="3586" y="3361"/>
                    <a:pt x="3586" y="3361"/>
                  </a:cubicBezTo>
                  <a:lnTo>
                    <a:pt x="5020" y="3361"/>
                  </a:lnTo>
                  <a:lnTo>
                    <a:pt x="5020" y="6721"/>
                  </a:lnTo>
                  <a:lnTo>
                    <a:pt x="3362" y="6721"/>
                  </a:lnTo>
                  <a:cubicBezTo>
                    <a:pt x="3138" y="6721"/>
                    <a:pt x="2914" y="6856"/>
                    <a:pt x="2779" y="7035"/>
                  </a:cubicBezTo>
                  <a:lnTo>
                    <a:pt x="2331" y="7842"/>
                  </a:lnTo>
                  <a:lnTo>
                    <a:pt x="1838" y="7080"/>
                  </a:lnTo>
                  <a:cubicBezTo>
                    <a:pt x="1704" y="6901"/>
                    <a:pt x="1480" y="6766"/>
                    <a:pt x="1256" y="6721"/>
                  </a:cubicBezTo>
                  <a:lnTo>
                    <a:pt x="539" y="6721"/>
                  </a:lnTo>
                  <a:lnTo>
                    <a:pt x="539" y="3361"/>
                  </a:lnTo>
                  <a:lnTo>
                    <a:pt x="1659" y="3361"/>
                  </a:lnTo>
                  <a:cubicBezTo>
                    <a:pt x="1737" y="3497"/>
                    <a:pt x="1806" y="3549"/>
                    <a:pt x="1860" y="3549"/>
                  </a:cubicBezTo>
                  <a:cubicBezTo>
                    <a:pt x="1930" y="3549"/>
                    <a:pt x="1973" y="3462"/>
                    <a:pt x="1973" y="3361"/>
                  </a:cubicBezTo>
                  <a:cubicBezTo>
                    <a:pt x="1973" y="3226"/>
                    <a:pt x="1838" y="3047"/>
                    <a:pt x="1659" y="2823"/>
                  </a:cubicBezTo>
                  <a:lnTo>
                    <a:pt x="539" y="2823"/>
                  </a:lnTo>
                  <a:cubicBezTo>
                    <a:pt x="225" y="3047"/>
                    <a:pt x="1" y="3316"/>
                    <a:pt x="1" y="3585"/>
                  </a:cubicBezTo>
                  <a:lnTo>
                    <a:pt x="1" y="7349"/>
                  </a:lnTo>
                  <a:cubicBezTo>
                    <a:pt x="1" y="7618"/>
                    <a:pt x="225" y="7842"/>
                    <a:pt x="539" y="7842"/>
                  </a:cubicBezTo>
                  <a:lnTo>
                    <a:pt x="1480" y="7842"/>
                  </a:lnTo>
                  <a:lnTo>
                    <a:pt x="1524" y="7886"/>
                  </a:lnTo>
                  <a:lnTo>
                    <a:pt x="2197" y="8827"/>
                  </a:lnTo>
                  <a:cubicBezTo>
                    <a:pt x="2286" y="8962"/>
                    <a:pt x="2432" y="9029"/>
                    <a:pt x="2583" y="9029"/>
                  </a:cubicBezTo>
                  <a:cubicBezTo>
                    <a:pt x="2734" y="9029"/>
                    <a:pt x="2891" y="8962"/>
                    <a:pt x="3003" y="8827"/>
                  </a:cubicBezTo>
                  <a:lnTo>
                    <a:pt x="3675" y="7886"/>
                  </a:lnTo>
                  <a:lnTo>
                    <a:pt x="3720" y="7842"/>
                  </a:lnTo>
                  <a:lnTo>
                    <a:pt x="5020" y="7842"/>
                  </a:lnTo>
                  <a:lnTo>
                    <a:pt x="5020" y="8424"/>
                  </a:lnTo>
                  <a:lnTo>
                    <a:pt x="4079" y="8424"/>
                  </a:lnTo>
                  <a:cubicBezTo>
                    <a:pt x="3631" y="8424"/>
                    <a:pt x="3317" y="8738"/>
                    <a:pt x="3317" y="9186"/>
                  </a:cubicBezTo>
                  <a:lnTo>
                    <a:pt x="3317" y="9455"/>
                  </a:lnTo>
                  <a:cubicBezTo>
                    <a:pt x="3317" y="9544"/>
                    <a:pt x="3317" y="9634"/>
                    <a:pt x="3362" y="9724"/>
                  </a:cubicBezTo>
                  <a:cubicBezTo>
                    <a:pt x="2645" y="10172"/>
                    <a:pt x="2197" y="10978"/>
                    <a:pt x="2197" y="11875"/>
                  </a:cubicBezTo>
                  <a:lnTo>
                    <a:pt x="2197" y="12054"/>
                  </a:lnTo>
                  <a:cubicBezTo>
                    <a:pt x="2197" y="13443"/>
                    <a:pt x="3317" y="14608"/>
                    <a:pt x="4751" y="14608"/>
                  </a:cubicBezTo>
                  <a:lnTo>
                    <a:pt x="5244" y="14608"/>
                  </a:lnTo>
                  <a:cubicBezTo>
                    <a:pt x="5826" y="18103"/>
                    <a:pt x="8694" y="20747"/>
                    <a:pt x="12100" y="20747"/>
                  </a:cubicBezTo>
                  <a:lnTo>
                    <a:pt x="12189" y="20747"/>
                  </a:lnTo>
                  <a:cubicBezTo>
                    <a:pt x="15639" y="20747"/>
                    <a:pt x="18507" y="18103"/>
                    <a:pt x="19045" y="14608"/>
                  </a:cubicBezTo>
                  <a:lnTo>
                    <a:pt x="19269" y="14608"/>
                  </a:lnTo>
                  <a:cubicBezTo>
                    <a:pt x="20658" y="14608"/>
                    <a:pt x="21778" y="13443"/>
                    <a:pt x="21778" y="12054"/>
                  </a:cubicBezTo>
                  <a:lnTo>
                    <a:pt x="21778" y="11695"/>
                  </a:lnTo>
                  <a:cubicBezTo>
                    <a:pt x="21823" y="10799"/>
                    <a:pt x="21375" y="9948"/>
                    <a:pt x="20613" y="9410"/>
                  </a:cubicBezTo>
                  <a:cubicBezTo>
                    <a:pt x="20658" y="9320"/>
                    <a:pt x="20703" y="9231"/>
                    <a:pt x="20703" y="9141"/>
                  </a:cubicBezTo>
                  <a:cubicBezTo>
                    <a:pt x="20658" y="8738"/>
                    <a:pt x="20344" y="8424"/>
                    <a:pt x="19941" y="8424"/>
                  </a:cubicBezTo>
                  <a:lnTo>
                    <a:pt x="19000" y="8424"/>
                  </a:lnTo>
                  <a:lnTo>
                    <a:pt x="19000" y="4705"/>
                  </a:lnTo>
                  <a:cubicBezTo>
                    <a:pt x="19045" y="3047"/>
                    <a:pt x="17970" y="1568"/>
                    <a:pt x="16401" y="1031"/>
                  </a:cubicBezTo>
                  <a:cubicBezTo>
                    <a:pt x="16044" y="912"/>
                    <a:pt x="15670" y="854"/>
                    <a:pt x="15293" y="854"/>
                  </a:cubicBezTo>
                  <a:cubicBezTo>
                    <a:pt x="14819" y="854"/>
                    <a:pt x="14342" y="945"/>
                    <a:pt x="13892" y="1120"/>
                  </a:cubicBezTo>
                  <a:cubicBezTo>
                    <a:pt x="13489" y="403"/>
                    <a:pt x="12727" y="0"/>
                    <a:pt x="119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4304784" y="1612549"/>
              <a:ext cx="73089" cy="12889"/>
            </a:xfrm>
            <a:custGeom>
              <a:avLst/>
              <a:gdLst/>
              <a:ahLst/>
              <a:cxnLst/>
              <a:rect l="l" t="t" r="r" b="b"/>
              <a:pathLst>
                <a:path w="3720" h="656" extrusionOk="0">
                  <a:moveTo>
                    <a:pt x="137" y="0"/>
                  </a:moveTo>
                  <a:cubicBezTo>
                    <a:pt x="53" y="0"/>
                    <a:pt x="1" y="95"/>
                    <a:pt x="1" y="207"/>
                  </a:cubicBezTo>
                  <a:cubicBezTo>
                    <a:pt x="1" y="387"/>
                    <a:pt x="135" y="521"/>
                    <a:pt x="314" y="655"/>
                  </a:cubicBezTo>
                  <a:lnTo>
                    <a:pt x="3406" y="655"/>
                  </a:lnTo>
                  <a:cubicBezTo>
                    <a:pt x="3585" y="521"/>
                    <a:pt x="3720" y="387"/>
                    <a:pt x="3720" y="207"/>
                  </a:cubicBezTo>
                  <a:cubicBezTo>
                    <a:pt x="3720" y="95"/>
                    <a:pt x="3667" y="0"/>
                    <a:pt x="3583" y="0"/>
                  </a:cubicBezTo>
                  <a:cubicBezTo>
                    <a:pt x="3534" y="0"/>
                    <a:pt x="3473" y="34"/>
                    <a:pt x="3406" y="118"/>
                  </a:cubicBezTo>
                  <a:lnTo>
                    <a:pt x="314" y="118"/>
                  </a:lnTo>
                  <a:cubicBezTo>
                    <a:pt x="247" y="34"/>
                    <a:pt x="18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4304784" y="1625418"/>
              <a:ext cx="73089" cy="14441"/>
            </a:xfrm>
            <a:custGeom>
              <a:avLst/>
              <a:gdLst/>
              <a:ahLst/>
              <a:cxnLst/>
              <a:rect l="l" t="t" r="r" b="b"/>
              <a:pathLst>
                <a:path w="3720" h="735" extrusionOk="0">
                  <a:moveTo>
                    <a:pt x="314" y="0"/>
                  </a:moveTo>
                  <a:cubicBezTo>
                    <a:pt x="135" y="224"/>
                    <a:pt x="1" y="359"/>
                    <a:pt x="1" y="538"/>
                  </a:cubicBezTo>
                  <a:cubicBezTo>
                    <a:pt x="1" y="644"/>
                    <a:pt x="48" y="735"/>
                    <a:pt x="124" y="735"/>
                  </a:cubicBezTo>
                  <a:cubicBezTo>
                    <a:pt x="176" y="735"/>
                    <a:pt x="241" y="692"/>
                    <a:pt x="314" y="583"/>
                  </a:cubicBezTo>
                  <a:lnTo>
                    <a:pt x="3406" y="583"/>
                  </a:lnTo>
                  <a:cubicBezTo>
                    <a:pt x="3479" y="692"/>
                    <a:pt x="3544" y="735"/>
                    <a:pt x="3597" y="735"/>
                  </a:cubicBezTo>
                  <a:cubicBezTo>
                    <a:pt x="3672" y="735"/>
                    <a:pt x="3720" y="644"/>
                    <a:pt x="3720" y="538"/>
                  </a:cubicBezTo>
                  <a:cubicBezTo>
                    <a:pt x="3720" y="359"/>
                    <a:pt x="3585" y="224"/>
                    <a:pt x="3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4327674" y="1647423"/>
              <a:ext cx="50199" cy="12535"/>
            </a:xfrm>
            <a:custGeom>
              <a:avLst/>
              <a:gdLst/>
              <a:ahLst/>
              <a:cxnLst/>
              <a:rect l="l" t="t" r="r" b="b"/>
              <a:pathLst>
                <a:path w="2555" h="638" extrusionOk="0">
                  <a:moveTo>
                    <a:pt x="314" y="1"/>
                  </a:moveTo>
                  <a:cubicBezTo>
                    <a:pt x="180" y="45"/>
                    <a:pt x="45" y="180"/>
                    <a:pt x="1" y="404"/>
                  </a:cubicBezTo>
                  <a:cubicBezTo>
                    <a:pt x="1" y="532"/>
                    <a:pt x="93" y="638"/>
                    <a:pt x="194" y="638"/>
                  </a:cubicBezTo>
                  <a:cubicBezTo>
                    <a:pt x="234" y="638"/>
                    <a:pt x="276" y="621"/>
                    <a:pt x="314" y="583"/>
                  </a:cubicBezTo>
                  <a:lnTo>
                    <a:pt x="2241" y="583"/>
                  </a:lnTo>
                  <a:cubicBezTo>
                    <a:pt x="2292" y="621"/>
                    <a:pt x="2339" y="638"/>
                    <a:pt x="2381" y="638"/>
                  </a:cubicBezTo>
                  <a:cubicBezTo>
                    <a:pt x="2486" y="638"/>
                    <a:pt x="2555" y="532"/>
                    <a:pt x="2555" y="404"/>
                  </a:cubicBezTo>
                  <a:cubicBezTo>
                    <a:pt x="2510" y="180"/>
                    <a:pt x="2375" y="45"/>
                    <a:pt x="2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4146307" y="1625418"/>
              <a:ext cx="19392" cy="14441"/>
            </a:xfrm>
            <a:custGeom>
              <a:avLst/>
              <a:gdLst/>
              <a:ahLst/>
              <a:cxnLst/>
              <a:rect l="l" t="t" r="r" b="b"/>
              <a:pathLst>
                <a:path w="987" h="735" extrusionOk="0">
                  <a:moveTo>
                    <a:pt x="314" y="0"/>
                  </a:moveTo>
                  <a:cubicBezTo>
                    <a:pt x="135" y="224"/>
                    <a:pt x="1" y="359"/>
                    <a:pt x="1" y="538"/>
                  </a:cubicBezTo>
                  <a:cubicBezTo>
                    <a:pt x="1" y="644"/>
                    <a:pt x="48" y="735"/>
                    <a:pt x="124" y="735"/>
                  </a:cubicBezTo>
                  <a:cubicBezTo>
                    <a:pt x="176" y="735"/>
                    <a:pt x="242" y="692"/>
                    <a:pt x="314" y="583"/>
                  </a:cubicBezTo>
                  <a:lnTo>
                    <a:pt x="673" y="583"/>
                  </a:lnTo>
                  <a:cubicBezTo>
                    <a:pt x="746" y="692"/>
                    <a:pt x="811" y="735"/>
                    <a:pt x="863" y="735"/>
                  </a:cubicBezTo>
                  <a:cubicBezTo>
                    <a:pt x="939" y="735"/>
                    <a:pt x="987" y="644"/>
                    <a:pt x="987" y="538"/>
                  </a:cubicBezTo>
                  <a:cubicBezTo>
                    <a:pt x="987" y="359"/>
                    <a:pt x="852" y="224"/>
                    <a:pt x="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4092611" y="1625418"/>
              <a:ext cx="27310" cy="14441"/>
            </a:xfrm>
            <a:custGeom>
              <a:avLst/>
              <a:gdLst/>
              <a:ahLst/>
              <a:cxnLst/>
              <a:rect l="l" t="t" r="r" b="b"/>
              <a:pathLst>
                <a:path w="1390" h="735" extrusionOk="0">
                  <a:moveTo>
                    <a:pt x="314" y="0"/>
                  </a:moveTo>
                  <a:cubicBezTo>
                    <a:pt x="135" y="224"/>
                    <a:pt x="0" y="359"/>
                    <a:pt x="0" y="538"/>
                  </a:cubicBezTo>
                  <a:cubicBezTo>
                    <a:pt x="0" y="644"/>
                    <a:pt x="48" y="735"/>
                    <a:pt x="124" y="735"/>
                  </a:cubicBezTo>
                  <a:cubicBezTo>
                    <a:pt x="176" y="735"/>
                    <a:pt x="241" y="692"/>
                    <a:pt x="314" y="583"/>
                  </a:cubicBezTo>
                  <a:lnTo>
                    <a:pt x="1076" y="583"/>
                  </a:lnTo>
                  <a:cubicBezTo>
                    <a:pt x="1149" y="692"/>
                    <a:pt x="1214" y="735"/>
                    <a:pt x="1266" y="735"/>
                  </a:cubicBezTo>
                  <a:cubicBezTo>
                    <a:pt x="1342" y="735"/>
                    <a:pt x="1390" y="644"/>
                    <a:pt x="1390" y="538"/>
                  </a:cubicBezTo>
                  <a:cubicBezTo>
                    <a:pt x="1390" y="359"/>
                    <a:pt x="1210" y="224"/>
                    <a:pt x="1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4398110" y="1547339"/>
              <a:ext cx="42281" cy="38470"/>
            </a:xfrm>
            <a:custGeom>
              <a:avLst/>
              <a:gdLst/>
              <a:ahLst/>
              <a:cxnLst/>
              <a:rect l="l" t="t" r="r" b="b"/>
              <a:pathLst>
                <a:path w="2152" h="1958" extrusionOk="0">
                  <a:moveTo>
                    <a:pt x="167" y="1"/>
                  </a:moveTo>
                  <a:cubicBezTo>
                    <a:pt x="66" y="1"/>
                    <a:pt x="0" y="116"/>
                    <a:pt x="0" y="210"/>
                  </a:cubicBezTo>
                  <a:cubicBezTo>
                    <a:pt x="0" y="390"/>
                    <a:pt x="135" y="569"/>
                    <a:pt x="314" y="614"/>
                  </a:cubicBezTo>
                  <a:lnTo>
                    <a:pt x="1569" y="614"/>
                  </a:lnTo>
                  <a:lnTo>
                    <a:pt x="1569" y="1644"/>
                  </a:lnTo>
                  <a:cubicBezTo>
                    <a:pt x="1389" y="1824"/>
                    <a:pt x="1524" y="1958"/>
                    <a:pt x="1703" y="1958"/>
                  </a:cubicBezTo>
                  <a:cubicBezTo>
                    <a:pt x="1882" y="1913"/>
                    <a:pt x="2062" y="1824"/>
                    <a:pt x="2151" y="1644"/>
                  </a:cubicBezTo>
                  <a:lnTo>
                    <a:pt x="2151" y="434"/>
                  </a:lnTo>
                  <a:cubicBezTo>
                    <a:pt x="2050" y="198"/>
                    <a:pt x="1897" y="12"/>
                    <a:pt x="1713" y="12"/>
                  </a:cubicBezTo>
                  <a:cubicBezTo>
                    <a:pt x="1653" y="12"/>
                    <a:pt x="1590" y="32"/>
                    <a:pt x="1524" y="76"/>
                  </a:cubicBezTo>
                  <a:lnTo>
                    <a:pt x="314" y="76"/>
                  </a:lnTo>
                  <a:cubicBezTo>
                    <a:pt x="260" y="22"/>
                    <a:pt x="210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4192970" y="1719392"/>
              <a:ext cx="106548" cy="45798"/>
            </a:xfrm>
            <a:custGeom>
              <a:avLst/>
              <a:gdLst/>
              <a:ahLst/>
              <a:cxnLst/>
              <a:rect l="l" t="t" r="r" b="b"/>
              <a:pathLst>
                <a:path w="5423" h="2331" extrusionOk="0">
                  <a:moveTo>
                    <a:pt x="317" y="1"/>
                  </a:moveTo>
                  <a:cubicBezTo>
                    <a:pt x="286" y="1"/>
                    <a:pt x="256" y="4"/>
                    <a:pt x="225" y="12"/>
                  </a:cubicBezTo>
                  <a:cubicBezTo>
                    <a:pt x="90" y="102"/>
                    <a:pt x="1" y="281"/>
                    <a:pt x="46" y="415"/>
                  </a:cubicBezTo>
                  <a:cubicBezTo>
                    <a:pt x="471" y="1692"/>
                    <a:pt x="1591" y="2331"/>
                    <a:pt x="2712" y="2331"/>
                  </a:cubicBezTo>
                  <a:cubicBezTo>
                    <a:pt x="3832" y="2331"/>
                    <a:pt x="4952" y="1692"/>
                    <a:pt x="5378" y="415"/>
                  </a:cubicBezTo>
                  <a:cubicBezTo>
                    <a:pt x="5423" y="281"/>
                    <a:pt x="5333" y="102"/>
                    <a:pt x="5199" y="12"/>
                  </a:cubicBezTo>
                  <a:cubicBezTo>
                    <a:pt x="5168" y="4"/>
                    <a:pt x="5137" y="1"/>
                    <a:pt x="5107" y="1"/>
                  </a:cubicBezTo>
                  <a:cubicBezTo>
                    <a:pt x="4961" y="1"/>
                    <a:pt x="4825" y="88"/>
                    <a:pt x="4751" y="236"/>
                  </a:cubicBezTo>
                  <a:cubicBezTo>
                    <a:pt x="4414" y="1199"/>
                    <a:pt x="3563" y="1681"/>
                    <a:pt x="2712" y="1681"/>
                  </a:cubicBezTo>
                  <a:cubicBezTo>
                    <a:pt x="1860" y="1681"/>
                    <a:pt x="1009" y="1199"/>
                    <a:pt x="673" y="236"/>
                  </a:cubicBezTo>
                  <a:cubicBezTo>
                    <a:pt x="599" y="88"/>
                    <a:pt x="463" y="1"/>
                    <a:pt x="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4040663" y="1493347"/>
              <a:ext cx="56369" cy="11651"/>
            </a:xfrm>
            <a:custGeom>
              <a:avLst/>
              <a:gdLst/>
              <a:ahLst/>
              <a:cxnLst/>
              <a:rect l="l" t="t" r="r" b="b"/>
              <a:pathLst>
                <a:path w="2869" h="593" extrusionOk="0">
                  <a:moveTo>
                    <a:pt x="314" y="1"/>
                  </a:moveTo>
                  <a:cubicBezTo>
                    <a:pt x="135" y="1"/>
                    <a:pt x="1" y="135"/>
                    <a:pt x="1" y="315"/>
                  </a:cubicBezTo>
                  <a:cubicBezTo>
                    <a:pt x="1" y="470"/>
                    <a:pt x="136" y="592"/>
                    <a:pt x="260" y="592"/>
                  </a:cubicBezTo>
                  <a:cubicBezTo>
                    <a:pt x="278" y="592"/>
                    <a:pt x="297" y="589"/>
                    <a:pt x="314" y="583"/>
                  </a:cubicBezTo>
                  <a:lnTo>
                    <a:pt x="2510" y="583"/>
                  </a:lnTo>
                  <a:cubicBezTo>
                    <a:pt x="2534" y="589"/>
                    <a:pt x="2557" y="592"/>
                    <a:pt x="2580" y="592"/>
                  </a:cubicBezTo>
                  <a:cubicBezTo>
                    <a:pt x="2733" y="592"/>
                    <a:pt x="2868" y="470"/>
                    <a:pt x="2868" y="315"/>
                  </a:cubicBezTo>
                  <a:cubicBezTo>
                    <a:pt x="2868" y="135"/>
                    <a:pt x="2689" y="1"/>
                    <a:pt x="2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4040663" y="1514803"/>
              <a:ext cx="42969" cy="12024"/>
            </a:xfrm>
            <a:custGeom>
              <a:avLst/>
              <a:gdLst/>
              <a:ahLst/>
              <a:cxnLst/>
              <a:rect l="l" t="t" r="r" b="b"/>
              <a:pathLst>
                <a:path w="2187" h="612" extrusionOk="0">
                  <a:moveTo>
                    <a:pt x="222" y="1"/>
                  </a:moveTo>
                  <a:cubicBezTo>
                    <a:pt x="110" y="1"/>
                    <a:pt x="1" y="113"/>
                    <a:pt x="1" y="253"/>
                  </a:cubicBezTo>
                  <a:cubicBezTo>
                    <a:pt x="1" y="432"/>
                    <a:pt x="135" y="612"/>
                    <a:pt x="314" y="612"/>
                  </a:cubicBezTo>
                  <a:lnTo>
                    <a:pt x="1838" y="612"/>
                  </a:lnTo>
                  <a:cubicBezTo>
                    <a:pt x="2017" y="567"/>
                    <a:pt x="2152" y="432"/>
                    <a:pt x="2152" y="253"/>
                  </a:cubicBezTo>
                  <a:cubicBezTo>
                    <a:pt x="2187" y="113"/>
                    <a:pt x="2085" y="1"/>
                    <a:pt x="1953" y="1"/>
                  </a:cubicBezTo>
                  <a:cubicBezTo>
                    <a:pt x="1916" y="1"/>
                    <a:pt x="1877" y="10"/>
                    <a:pt x="1838" y="29"/>
                  </a:cubicBezTo>
                  <a:lnTo>
                    <a:pt x="314" y="29"/>
                  </a:lnTo>
                  <a:cubicBezTo>
                    <a:pt x="285" y="10"/>
                    <a:pt x="253" y="1"/>
                    <a:pt x="2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8"/>
          <p:cNvSpPr txBox="1">
            <a:spLocks noGrp="1"/>
          </p:cNvSpPr>
          <p:nvPr>
            <p:ph type="title"/>
          </p:nvPr>
        </p:nvSpPr>
        <p:spPr>
          <a:xfrm>
            <a:off x="3562650" y="286186"/>
            <a:ext cx="4067400" cy="8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Problem ?</a:t>
            </a:r>
            <a:endParaRPr sz="4000" b="0" dirty="0"/>
          </a:p>
        </p:txBody>
      </p:sp>
      <p:sp>
        <p:nvSpPr>
          <p:cNvPr id="792" name="Google Shape;792;p38"/>
          <p:cNvSpPr txBox="1">
            <a:spLocks noGrp="1"/>
          </p:cNvSpPr>
          <p:nvPr>
            <p:ph type="subTitle" idx="1"/>
          </p:nvPr>
        </p:nvSpPr>
        <p:spPr>
          <a:xfrm>
            <a:off x="3793000" y="2121663"/>
            <a:ext cx="4946400" cy="16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2"/>
                </a:solidFill>
              </a:rPr>
              <a:t>Svaki čovek u Srbiji reciklira </a:t>
            </a:r>
            <a:r>
              <a:rPr lang="sr-Latn-RS" b="1" dirty="0" smtClean="0">
                <a:solidFill>
                  <a:schemeClr val="lt2"/>
                </a:solidFill>
              </a:rPr>
              <a:t>oko 20% otpadnog</a:t>
            </a:r>
            <a:r>
              <a:rPr lang="en" b="1" dirty="0" smtClean="0">
                <a:solidFill>
                  <a:schemeClr val="lt2"/>
                </a:solidFill>
              </a:rPr>
              <a:t> </a:t>
            </a:r>
            <a:r>
              <a:rPr lang="sr-Latn-RS" b="1" dirty="0" smtClean="0">
                <a:solidFill>
                  <a:schemeClr val="lt2"/>
                </a:solidFill>
              </a:rPr>
              <a:t>materijala,</a:t>
            </a:r>
            <a:r>
              <a:rPr lang="en" b="1" dirty="0" smtClean="0">
                <a:solidFill>
                  <a:schemeClr val="lt2"/>
                </a:solidFill>
              </a:rPr>
              <a:t> </a:t>
            </a:r>
            <a:r>
              <a:rPr lang="en" b="1" dirty="0">
                <a:solidFill>
                  <a:schemeClr val="lt2"/>
                </a:solidFill>
              </a:rPr>
              <a:t>dok ostalo završava na </a:t>
            </a:r>
            <a:r>
              <a:rPr lang="en" b="1" dirty="0" smtClean="0">
                <a:solidFill>
                  <a:schemeClr val="lt2"/>
                </a:solidFill>
              </a:rPr>
              <a:t>depo</a:t>
            </a:r>
            <a:r>
              <a:rPr lang="sr-Latn-RS" b="1" dirty="0" smtClean="0">
                <a:solidFill>
                  <a:schemeClr val="lt2"/>
                </a:solidFill>
              </a:rPr>
              <a:t>niji</a:t>
            </a:r>
            <a:r>
              <a:rPr lang="en" b="1" dirty="0" smtClean="0">
                <a:solidFill>
                  <a:schemeClr val="lt2"/>
                </a:solidFill>
              </a:rPr>
              <a:t>. </a:t>
            </a:r>
            <a:endParaRPr b="1" dirty="0">
              <a:solidFill>
                <a:schemeClr val="lt2"/>
              </a:solidFill>
            </a:endParaRPr>
          </a:p>
        </p:txBody>
      </p:sp>
      <p:sp>
        <p:nvSpPr>
          <p:cNvPr id="793" name="Google Shape;793;p38"/>
          <p:cNvSpPr/>
          <p:nvPr/>
        </p:nvSpPr>
        <p:spPr>
          <a:xfrm>
            <a:off x="720102" y="2785406"/>
            <a:ext cx="3126694" cy="1823313"/>
          </a:xfrm>
          <a:custGeom>
            <a:avLst/>
            <a:gdLst/>
            <a:ahLst/>
            <a:cxnLst/>
            <a:rect l="l" t="t" r="r" b="b"/>
            <a:pathLst>
              <a:path w="202612" h="118152" extrusionOk="0">
                <a:moveTo>
                  <a:pt x="101306" y="0"/>
                </a:moveTo>
                <a:cubicBezTo>
                  <a:pt x="45366" y="0"/>
                  <a:pt x="0" y="26452"/>
                  <a:pt x="0" y="59076"/>
                </a:cubicBezTo>
                <a:cubicBezTo>
                  <a:pt x="0" y="91732"/>
                  <a:pt x="45366" y="118151"/>
                  <a:pt x="101306" y="118151"/>
                </a:cubicBezTo>
                <a:cubicBezTo>
                  <a:pt x="157246" y="118151"/>
                  <a:pt x="202612" y="91732"/>
                  <a:pt x="202612" y="59076"/>
                </a:cubicBezTo>
                <a:cubicBezTo>
                  <a:pt x="202612" y="26452"/>
                  <a:pt x="157246" y="0"/>
                  <a:pt x="10130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8"/>
          <p:cNvSpPr/>
          <p:nvPr/>
        </p:nvSpPr>
        <p:spPr>
          <a:xfrm>
            <a:off x="2663337" y="3761907"/>
            <a:ext cx="908061" cy="524562"/>
          </a:xfrm>
          <a:custGeom>
            <a:avLst/>
            <a:gdLst/>
            <a:ahLst/>
            <a:cxnLst/>
            <a:rect l="l" t="t" r="r" b="b"/>
            <a:pathLst>
              <a:path w="58843" h="33992" extrusionOk="0">
                <a:moveTo>
                  <a:pt x="29422" y="1"/>
                </a:moveTo>
                <a:cubicBezTo>
                  <a:pt x="13177" y="1"/>
                  <a:pt x="1" y="7606"/>
                  <a:pt x="1" y="17013"/>
                </a:cubicBezTo>
                <a:cubicBezTo>
                  <a:pt x="1" y="26386"/>
                  <a:pt x="13177" y="33992"/>
                  <a:pt x="29422" y="33992"/>
                </a:cubicBezTo>
                <a:cubicBezTo>
                  <a:pt x="45667" y="33992"/>
                  <a:pt x="58843" y="26386"/>
                  <a:pt x="58843" y="17013"/>
                </a:cubicBezTo>
                <a:cubicBezTo>
                  <a:pt x="58843" y="7606"/>
                  <a:pt x="45667" y="1"/>
                  <a:pt x="29422" y="1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8"/>
          <p:cNvSpPr/>
          <p:nvPr/>
        </p:nvSpPr>
        <p:spPr>
          <a:xfrm>
            <a:off x="896149" y="1660341"/>
            <a:ext cx="1051686" cy="2745340"/>
          </a:xfrm>
          <a:custGeom>
            <a:avLst/>
            <a:gdLst/>
            <a:ahLst/>
            <a:cxnLst/>
            <a:rect l="l" t="t" r="r" b="b"/>
            <a:pathLst>
              <a:path w="68150" h="177900" extrusionOk="0">
                <a:moveTo>
                  <a:pt x="61543" y="1"/>
                </a:moveTo>
                <a:cubicBezTo>
                  <a:pt x="60609" y="1"/>
                  <a:pt x="59632" y="214"/>
                  <a:pt x="58709" y="753"/>
                </a:cubicBezTo>
                <a:lnTo>
                  <a:pt x="3870" y="32376"/>
                </a:lnTo>
                <a:cubicBezTo>
                  <a:pt x="1735" y="33644"/>
                  <a:pt x="1" y="36646"/>
                  <a:pt x="1" y="39114"/>
                </a:cubicBezTo>
                <a:lnTo>
                  <a:pt x="1" y="171909"/>
                </a:lnTo>
                <a:cubicBezTo>
                  <a:pt x="1" y="174411"/>
                  <a:pt x="1535" y="175845"/>
                  <a:pt x="3069" y="176713"/>
                </a:cubicBezTo>
                <a:cubicBezTo>
                  <a:pt x="4058" y="177284"/>
                  <a:pt x="5540" y="177899"/>
                  <a:pt x="7046" y="177899"/>
                </a:cubicBezTo>
                <a:cubicBezTo>
                  <a:pt x="7826" y="177899"/>
                  <a:pt x="8612" y="177734"/>
                  <a:pt x="9341" y="177313"/>
                </a:cubicBezTo>
                <a:lnTo>
                  <a:pt x="64180" y="145624"/>
                </a:lnTo>
                <a:cubicBezTo>
                  <a:pt x="66648" y="144323"/>
                  <a:pt x="68149" y="141721"/>
                  <a:pt x="68049" y="138919"/>
                </a:cubicBezTo>
                <a:lnTo>
                  <a:pt x="68049" y="6124"/>
                </a:lnTo>
                <a:cubicBezTo>
                  <a:pt x="68049" y="2688"/>
                  <a:pt x="66348" y="1754"/>
                  <a:pt x="64847" y="887"/>
                </a:cubicBezTo>
                <a:cubicBezTo>
                  <a:pt x="63985" y="389"/>
                  <a:pt x="62804" y="1"/>
                  <a:pt x="61543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8"/>
          <p:cNvSpPr/>
          <p:nvPr/>
        </p:nvSpPr>
        <p:spPr>
          <a:xfrm>
            <a:off x="896149" y="2204749"/>
            <a:ext cx="1042411" cy="2200933"/>
          </a:xfrm>
          <a:custGeom>
            <a:avLst/>
            <a:gdLst/>
            <a:ahLst/>
            <a:cxnLst/>
            <a:rect l="l" t="t" r="r" b="b"/>
            <a:pathLst>
              <a:path w="67549" h="142622" extrusionOk="0">
                <a:moveTo>
                  <a:pt x="1135" y="0"/>
                </a:moveTo>
                <a:cubicBezTo>
                  <a:pt x="434" y="1168"/>
                  <a:pt x="34" y="2469"/>
                  <a:pt x="1" y="3836"/>
                </a:cubicBezTo>
                <a:lnTo>
                  <a:pt x="1" y="136631"/>
                </a:lnTo>
                <a:cubicBezTo>
                  <a:pt x="1" y="139133"/>
                  <a:pt x="1535" y="140567"/>
                  <a:pt x="3069" y="141435"/>
                </a:cubicBezTo>
                <a:cubicBezTo>
                  <a:pt x="4058" y="142006"/>
                  <a:pt x="5540" y="142621"/>
                  <a:pt x="7046" y="142621"/>
                </a:cubicBezTo>
                <a:cubicBezTo>
                  <a:pt x="7826" y="142621"/>
                  <a:pt x="8612" y="142456"/>
                  <a:pt x="9341" y="142035"/>
                </a:cubicBezTo>
                <a:lnTo>
                  <a:pt x="64180" y="110346"/>
                </a:lnTo>
                <a:cubicBezTo>
                  <a:pt x="65714" y="109512"/>
                  <a:pt x="66882" y="108211"/>
                  <a:pt x="67549" y="106610"/>
                </a:cubicBezTo>
                <a:lnTo>
                  <a:pt x="67315" y="106476"/>
                </a:lnTo>
                <a:lnTo>
                  <a:pt x="64580" y="104909"/>
                </a:lnTo>
                <a:lnTo>
                  <a:pt x="8173" y="137465"/>
                </a:lnTo>
                <a:lnTo>
                  <a:pt x="8173" y="4070"/>
                </a:lnTo>
                <a:lnTo>
                  <a:pt x="1135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8"/>
          <p:cNvSpPr/>
          <p:nvPr/>
        </p:nvSpPr>
        <p:spPr>
          <a:xfrm>
            <a:off x="993957" y="1730495"/>
            <a:ext cx="938431" cy="2648150"/>
          </a:xfrm>
          <a:custGeom>
            <a:avLst/>
            <a:gdLst/>
            <a:ahLst/>
            <a:cxnLst/>
            <a:rect l="l" t="t" r="r" b="b"/>
            <a:pathLst>
              <a:path w="60811" h="171602" extrusionOk="0">
                <a:moveTo>
                  <a:pt x="59102" y="0"/>
                </a:moveTo>
                <a:cubicBezTo>
                  <a:pt x="58693" y="0"/>
                  <a:pt x="58231" y="132"/>
                  <a:pt x="57742" y="410"/>
                </a:cubicBezTo>
                <a:lnTo>
                  <a:pt x="2736" y="32167"/>
                </a:lnTo>
                <a:cubicBezTo>
                  <a:pt x="1135" y="33234"/>
                  <a:pt x="101" y="34969"/>
                  <a:pt x="0" y="36903"/>
                </a:cubicBezTo>
                <a:lnTo>
                  <a:pt x="0" y="168631"/>
                </a:lnTo>
                <a:cubicBezTo>
                  <a:pt x="0" y="170503"/>
                  <a:pt x="960" y="171601"/>
                  <a:pt x="2330" y="171601"/>
                </a:cubicBezTo>
                <a:cubicBezTo>
                  <a:pt x="2888" y="171601"/>
                  <a:pt x="3513" y="171419"/>
                  <a:pt x="4170" y="171033"/>
                </a:cubicBezTo>
                <a:lnTo>
                  <a:pt x="57742" y="140144"/>
                </a:lnTo>
                <a:cubicBezTo>
                  <a:pt x="59543" y="138943"/>
                  <a:pt x="60710" y="136942"/>
                  <a:pt x="60811" y="134773"/>
                </a:cubicBezTo>
                <a:lnTo>
                  <a:pt x="60811" y="2212"/>
                </a:lnTo>
                <a:cubicBezTo>
                  <a:pt x="60811" y="810"/>
                  <a:pt x="60117" y="0"/>
                  <a:pt x="59102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8"/>
          <p:cNvSpPr/>
          <p:nvPr/>
        </p:nvSpPr>
        <p:spPr>
          <a:xfrm>
            <a:off x="1035654" y="1820802"/>
            <a:ext cx="855546" cy="2467689"/>
          </a:xfrm>
          <a:custGeom>
            <a:avLst/>
            <a:gdLst/>
            <a:ahLst/>
            <a:cxnLst/>
            <a:rect l="l" t="t" r="r" b="b"/>
            <a:pathLst>
              <a:path w="55440" h="159908" extrusionOk="0">
                <a:moveTo>
                  <a:pt x="53387" y="0"/>
                </a:moveTo>
                <a:cubicBezTo>
                  <a:pt x="52897" y="0"/>
                  <a:pt x="52348" y="159"/>
                  <a:pt x="51771" y="496"/>
                </a:cubicBezTo>
                <a:lnTo>
                  <a:pt x="51470" y="663"/>
                </a:lnTo>
                <a:lnTo>
                  <a:pt x="37827" y="8535"/>
                </a:lnTo>
                <a:lnTo>
                  <a:pt x="37727" y="8602"/>
                </a:lnTo>
                <a:cubicBezTo>
                  <a:pt x="37227" y="8935"/>
                  <a:pt x="36927" y="9502"/>
                  <a:pt x="36893" y="10103"/>
                </a:cubicBezTo>
                <a:cubicBezTo>
                  <a:pt x="36860" y="10770"/>
                  <a:pt x="36493" y="11371"/>
                  <a:pt x="35926" y="11737"/>
                </a:cubicBezTo>
                <a:lnTo>
                  <a:pt x="19681" y="21111"/>
                </a:lnTo>
                <a:cubicBezTo>
                  <a:pt x="19506" y="21204"/>
                  <a:pt x="19343" y="21249"/>
                  <a:pt x="19202" y="21249"/>
                </a:cubicBezTo>
                <a:cubicBezTo>
                  <a:pt x="18887" y="21249"/>
                  <a:pt x="18680" y="21025"/>
                  <a:pt x="18680" y="20610"/>
                </a:cubicBezTo>
                <a:cubicBezTo>
                  <a:pt x="18680" y="20212"/>
                  <a:pt x="18483" y="19979"/>
                  <a:pt x="18192" y="19979"/>
                </a:cubicBezTo>
                <a:cubicBezTo>
                  <a:pt x="18069" y="19979"/>
                  <a:pt x="17929" y="20021"/>
                  <a:pt x="17780" y="20110"/>
                </a:cubicBezTo>
                <a:lnTo>
                  <a:pt x="16879" y="20610"/>
                </a:lnTo>
                <a:lnTo>
                  <a:pt x="2936" y="28683"/>
                </a:lnTo>
                <a:cubicBezTo>
                  <a:pt x="2702" y="28783"/>
                  <a:pt x="2502" y="28950"/>
                  <a:pt x="2335" y="29083"/>
                </a:cubicBezTo>
                <a:lnTo>
                  <a:pt x="2069" y="29350"/>
                </a:lnTo>
                <a:cubicBezTo>
                  <a:pt x="834" y="30484"/>
                  <a:pt x="100" y="32085"/>
                  <a:pt x="0" y="33753"/>
                </a:cubicBezTo>
                <a:lnTo>
                  <a:pt x="0" y="157809"/>
                </a:lnTo>
                <a:cubicBezTo>
                  <a:pt x="0" y="159136"/>
                  <a:pt x="658" y="159908"/>
                  <a:pt x="1624" y="159908"/>
                </a:cubicBezTo>
                <a:cubicBezTo>
                  <a:pt x="2018" y="159908"/>
                  <a:pt x="2463" y="159780"/>
                  <a:pt x="2936" y="159510"/>
                </a:cubicBezTo>
                <a:lnTo>
                  <a:pt x="52505" y="130856"/>
                </a:lnTo>
                <a:cubicBezTo>
                  <a:pt x="54239" y="129722"/>
                  <a:pt x="55307" y="127854"/>
                  <a:pt x="55440" y="125786"/>
                </a:cubicBezTo>
                <a:lnTo>
                  <a:pt x="55440" y="2631"/>
                </a:lnTo>
                <a:cubicBezTo>
                  <a:pt x="55440" y="969"/>
                  <a:pt x="54595" y="0"/>
                  <a:pt x="5338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8"/>
          <p:cNvSpPr/>
          <p:nvPr/>
        </p:nvSpPr>
        <p:spPr>
          <a:xfrm>
            <a:off x="1035654" y="1833595"/>
            <a:ext cx="789667" cy="2386471"/>
          </a:xfrm>
          <a:custGeom>
            <a:avLst/>
            <a:gdLst/>
            <a:ahLst/>
            <a:cxnLst/>
            <a:rect l="l" t="t" r="r" b="b"/>
            <a:pathLst>
              <a:path w="51171" h="154645" extrusionOk="0">
                <a:moveTo>
                  <a:pt x="51170" y="1"/>
                </a:moveTo>
                <a:lnTo>
                  <a:pt x="37794" y="7706"/>
                </a:lnTo>
                <a:lnTo>
                  <a:pt x="37694" y="7773"/>
                </a:lnTo>
                <a:cubicBezTo>
                  <a:pt x="37194" y="8140"/>
                  <a:pt x="36893" y="8673"/>
                  <a:pt x="36860" y="9307"/>
                </a:cubicBezTo>
                <a:cubicBezTo>
                  <a:pt x="36793" y="9941"/>
                  <a:pt x="36460" y="10542"/>
                  <a:pt x="35893" y="10908"/>
                </a:cubicBezTo>
                <a:lnTo>
                  <a:pt x="19614" y="20282"/>
                </a:lnTo>
                <a:cubicBezTo>
                  <a:pt x="19447" y="20387"/>
                  <a:pt x="19289" y="20436"/>
                  <a:pt x="19151" y="20436"/>
                </a:cubicBezTo>
                <a:cubicBezTo>
                  <a:pt x="18851" y="20436"/>
                  <a:pt x="18647" y="20204"/>
                  <a:pt x="18647" y="19815"/>
                </a:cubicBezTo>
                <a:cubicBezTo>
                  <a:pt x="18647" y="19391"/>
                  <a:pt x="18448" y="19150"/>
                  <a:pt x="18155" y="19150"/>
                </a:cubicBezTo>
                <a:cubicBezTo>
                  <a:pt x="18033" y="19150"/>
                  <a:pt x="17894" y="19193"/>
                  <a:pt x="17746" y="19281"/>
                </a:cubicBezTo>
                <a:lnTo>
                  <a:pt x="16846" y="19815"/>
                </a:lnTo>
                <a:lnTo>
                  <a:pt x="2936" y="27887"/>
                </a:lnTo>
                <a:cubicBezTo>
                  <a:pt x="2702" y="27987"/>
                  <a:pt x="2502" y="28121"/>
                  <a:pt x="2335" y="28288"/>
                </a:cubicBezTo>
                <a:lnTo>
                  <a:pt x="2035" y="28554"/>
                </a:lnTo>
                <a:cubicBezTo>
                  <a:pt x="834" y="29689"/>
                  <a:pt x="67" y="31290"/>
                  <a:pt x="0" y="32958"/>
                </a:cubicBezTo>
                <a:lnTo>
                  <a:pt x="0" y="154645"/>
                </a:lnTo>
                <a:lnTo>
                  <a:pt x="48268" y="126758"/>
                </a:lnTo>
                <a:cubicBezTo>
                  <a:pt x="49969" y="125624"/>
                  <a:pt x="51070" y="123723"/>
                  <a:pt x="51170" y="121688"/>
                </a:cubicBezTo>
                <a:lnTo>
                  <a:pt x="51170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8"/>
          <p:cNvSpPr/>
          <p:nvPr/>
        </p:nvSpPr>
        <p:spPr>
          <a:xfrm>
            <a:off x="1364585" y="2002035"/>
            <a:ext cx="140029" cy="96974"/>
          </a:xfrm>
          <a:custGeom>
            <a:avLst/>
            <a:gdLst/>
            <a:ahLst/>
            <a:cxnLst/>
            <a:rect l="l" t="t" r="r" b="b"/>
            <a:pathLst>
              <a:path w="9074" h="6284" extrusionOk="0">
                <a:moveTo>
                  <a:pt x="8659" y="1"/>
                </a:moveTo>
                <a:cubicBezTo>
                  <a:pt x="8543" y="1"/>
                  <a:pt x="8412" y="42"/>
                  <a:pt x="8273" y="127"/>
                </a:cubicBezTo>
                <a:lnTo>
                  <a:pt x="801" y="4430"/>
                </a:lnTo>
                <a:cubicBezTo>
                  <a:pt x="334" y="4697"/>
                  <a:pt x="34" y="5197"/>
                  <a:pt x="1" y="5731"/>
                </a:cubicBezTo>
                <a:cubicBezTo>
                  <a:pt x="1" y="6080"/>
                  <a:pt x="179" y="6283"/>
                  <a:pt x="435" y="6283"/>
                </a:cubicBezTo>
                <a:cubicBezTo>
                  <a:pt x="545" y="6283"/>
                  <a:pt x="670" y="6245"/>
                  <a:pt x="801" y="6165"/>
                </a:cubicBezTo>
                <a:lnTo>
                  <a:pt x="8273" y="1861"/>
                </a:lnTo>
                <a:cubicBezTo>
                  <a:pt x="8707" y="1561"/>
                  <a:pt x="9007" y="1061"/>
                  <a:pt x="9074" y="527"/>
                </a:cubicBezTo>
                <a:cubicBezTo>
                  <a:pt x="9074" y="187"/>
                  <a:pt x="8904" y="1"/>
                  <a:pt x="8659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8"/>
          <p:cNvSpPr/>
          <p:nvPr/>
        </p:nvSpPr>
        <p:spPr>
          <a:xfrm>
            <a:off x="1537037" y="1962328"/>
            <a:ext cx="28318" cy="36157"/>
          </a:xfrm>
          <a:custGeom>
            <a:avLst/>
            <a:gdLst/>
            <a:ahLst/>
            <a:cxnLst/>
            <a:rect l="l" t="t" r="r" b="b"/>
            <a:pathLst>
              <a:path w="1835" h="2343" extrusionOk="0">
                <a:moveTo>
                  <a:pt x="1317" y="1"/>
                </a:moveTo>
                <a:cubicBezTo>
                  <a:pt x="1190" y="1"/>
                  <a:pt x="1048" y="43"/>
                  <a:pt x="901" y="131"/>
                </a:cubicBezTo>
                <a:cubicBezTo>
                  <a:pt x="367" y="465"/>
                  <a:pt x="34" y="1065"/>
                  <a:pt x="0" y="1699"/>
                </a:cubicBezTo>
                <a:cubicBezTo>
                  <a:pt x="0" y="2108"/>
                  <a:pt x="208" y="2343"/>
                  <a:pt x="511" y="2343"/>
                </a:cubicBezTo>
                <a:cubicBezTo>
                  <a:pt x="629" y="2343"/>
                  <a:pt x="761" y="2308"/>
                  <a:pt x="901" y="2233"/>
                </a:cubicBezTo>
                <a:cubicBezTo>
                  <a:pt x="1435" y="1866"/>
                  <a:pt x="1768" y="1299"/>
                  <a:pt x="1835" y="665"/>
                </a:cubicBezTo>
                <a:cubicBezTo>
                  <a:pt x="1835" y="242"/>
                  <a:pt x="1619" y="1"/>
                  <a:pt x="131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8"/>
          <p:cNvSpPr/>
          <p:nvPr/>
        </p:nvSpPr>
        <p:spPr>
          <a:xfrm>
            <a:off x="913140" y="2466690"/>
            <a:ext cx="62299" cy="237081"/>
          </a:xfrm>
          <a:custGeom>
            <a:avLst/>
            <a:gdLst/>
            <a:ahLst/>
            <a:cxnLst/>
            <a:rect l="l" t="t" r="r" b="b"/>
            <a:pathLst>
              <a:path w="4037" h="15363" extrusionOk="0">
                <a:moveTo>
                  <a:pt x="1979" y="1"/>
                </a:moveTo>
                <a:cubicBezTo>
                  <a:pt x="1836" y="1"/>
                  <a:pt x="1693" y="36"/>
                  <a:pt x="1568" y="105"/>
                </a:cubicBezTo>
                <a:cubicBezTo>
                  <a:pt x="1401" y="205"/>
                  <a:pt x="668" y="605"/>
                  <a:pt x="501" y="739"/>
                </a:cubicBezTo>
                <a:cubicBezTo>
                  <a:pt x="167" y="972"/>
                  <a:pt x="0" y="1339"/>
                  <a:pt x="34" y="1740"/>
                </a:cubicBezTo>
                <a:lnTo>
                  <a:pt x="34" y="12581"/>
                </a:lnTo>
                <a:cubicBezTo>
                  <a:pt x="67" y="13615"/>
                  <a:pt x="601" y="14582"/>
                  <a:pt x="1468" y="15183"/>
                </a:cubicBezTo>
                <a:cubicBezTo>
                  <a:pt x="1648" y="15303"/>
                  <a:pt x="1840" y="15363"/>
                  <a:pt x="2037" y="15363"/>
                </a:cubicBezTo>
                <a:cubicBezTo>
                  <a:pt x="2169" y="15363"/>
                  <a:pt x="2302" y="15336"/>
                  <a:pt x="2435" y="15283"/>
                </a:cubicBezTo>
                <a:cubicBezTo>
                  <a:pt x="2636" y="15183"/>
                  <a:pt x="3336" y="14749"/>
                  <a:pt x="3536" y="14649"/>
                </a:cubicBezTo>
                <a:cubicBezTo>
                  <a:pt x="3870" y="14415"/>
                  <a:pt x="4037" y="14015"/>
                  <a:pt x="3970" y="13615"/>
                </a:cubicBezTo>
                <a:lnTo>
                  <a:pt x="3970" y="2774"/>
                </a:lnTo>
                <a:cubicBezTo>
                  <a:pt x="3937" y="1740"/>
                  <a:pt x="3403" y="772"/>
                  <a:pt x="2536" y="205"/>
                </a:cubicBezTo>
                <a:cubicBezTo>
                  <a:pt x="2380" y="69"/>
                  <a:pt x="2179" y="1"/>
                  <a:pt x="1979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8"/>
          <p:cNvSpPr/>
          <p:nvPr/>
        </p:nvSpPr>
        <p:spPr>
          <a:xfrm>
            <a:off x="913649" y="2476196"/>
            <a:ext cx="44290" cy="227714"/>
          </a:xfrm>
          <a:custGeom>
            <a:avLst/>
            <a:gdLst/>
            <a:ahLst/>
            <a:cxnLst/>
            <a:rect l="l" t="t" r="r" b="b"/>
            <a:pathLst>
              <a:path w="2870" h="14756" extrusionOk="0">
                <a:moveTo>
                  <a:pt x="823" y="1"/>
                </a:moveTo>
                <a:cubicBezTo>
                  <a:pt x="334" y="1"/>
                  <a:pt x="1" y="422"/>
                  <a:pt x="1" y="1124"/>
                </a:cubicBezTo>
                <a:lnTo>
                  <a:pt x="1" y="11965"/>
                </a:lnTo>
                <a:cubicBezTo>
                  <a:pt x="34" y="12999"/>
                  <a:pt x="568" y="13966"/>
                  <a:pt x="1435" y="14567"/>
                </a:cubicBezTo>
                <a:cubicBezTo>
                  <a:pt x="1655" y="14695"/>
                  <a:pt x="1862" y="14755"/>
                  <a:pt x="2047" y="14755"/>
                </a:cubicBezTo>
                <a:cubicBezTo>
                  <a:pt x="2536" y="14755"/>
                  <a:pt x="2869" y="14334"/>
                  <a:pt x="2869" y="13633"/>
                </a:cubicBezTo>
                <a:lnTo>
                  <a:pt x="2869" y="2791"/>
                </a:lnTo>
                <a:cubicBezTo>
                  <a:pt x="2836" y="1724"/>
                  <a:pt x="2302" y="790"/>
                  <a:pt x="1435" y="190"/>
                </a:cubicBezTo>
                <a:cubicBezTo>
                  <a:pt x="1215" y="61"/>
                  <a:pt x="1008" y="1"/>
                  <a:pt x="823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8"/>
          <p:cNvSpPr/>
          <p:nvPr/>
        </p:nvSpPr>
        <p:spPr>
          <a:xfrm>
            <a:off x="913140" y="2759048"/>
            <a:ext cx="62299" cy="237112"/>
          </a:xfrm>
          <a:custGeom>
            <a:avLst/>
            <a:gdLst/>
            <a:ahLst/>
            <a:cxnLst/>
            <a:rect l="l" t="t" r="r" b="b"/>
            <a:pathLst>
              <a:path w="4037" h="15365" extrusionOk="0">
                <a:moveTo>
                  <a:pt x="1995" y="0"/>
                </a:moveTo>
                <a:cubicBezTo>
                  <a:pt x="1846" y="0"/>
                  <a:pt x="1698" y="35"/>
                  <a:pt x="1568" y="107"/>
                </a:cubicBezTo>
                <a:cubicBezTo>
                  <a:pt x="1401" y="207"/>
                  <a:pt x="668" y="607"/>
                  <a:pt x="501" y="741"/>
                </a:cubicBezTo>
                <a:cubicBezTo>
                  <a:pt x="167" y="974"/>
                  <a:pt x="0" y="1341"/>
                  <a:pt x="34" y="1741"/>
                </a:cubicBezTo>
                <a:lnTo>
                  <a:pt x="34" y="12583"/>
                </a:lnTo>
                <a:cubicBezTo>
                  <a:pt x="100" y="13617"/>
                  <a:pt x="601" y="14584"/>
                  <a:pt x="1468" y="15184"/>
                </a:cubicBezTo>
                <a:cubicBezTo>
                  <a:pt x="1648" y="15305"/>
                  <a:pt x="1840" y="15365"/>
                  <a:pt x="2037" y="15365"/>
                </a:cubicBezTo>
                <a:cubicBezTo>
                  <a:pt x="2169" y="15365"/>
                  <a:pt x="2302" y="15338"/>
                  <a:pt x="2435" y="15284"/>
                </a:cubicBezTo>
                <a:cubicBezTo>
                  <a:pt x="2636" y="15184"/>
                  <a:pt x="3336" y="14751"/>
                  <a:pt x="3536" y="14651"/>
                </a:cubicBezTo>
                <a:cubicBezTo>
                  <a:pt x="3870" y="14417"/>
                  <a:pt x="4037" y="14017"/>
                  <a:pt x="3970" y="13617"/>
                </a:cubicBezTo>
                <a:lnTo>
                  <a:pt x="3970" y="2776"/>
                </a:lnTo>
                <a:cubicBezTo>
                  <a:pt x="3937" y="1741"/>
                  <a:pt x="3403" y="774"/>
                  <a:pt x="2536" y="174"/>
                </a:cubicBezTo>
                <a:cubicBezTo>
                  <a:pt x="2384" y="60"/>
                  <a:pt x="2189" y="0"/>
                  <a:pt x="1995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8"/>
          <p:cNvSpPr/>
          <p:nvPr/>
        </p:nvSpPr>
        <p:spPr>
          <a:xfrm>
            <a:off x="913649" y="2768585"/>
            <a:ext cx="44290" cy="227698"/>
          </a:xfrm>
          <a:custGeom>
            <a:avLst/>
            <a:gdLst/>
            <a:ahLst/>
            <a:cxnLst/>
            <a:rect l="l" t="t" r="r" b="b"/>
            <a:pathLst>
              <a:path w="2870" h="14755" extrusionOk="0">
                <a:moveTo>
                  <a:pt x="823" y="1"/>
                </a:moveTo>
                <a:cubicBezTo>
                  <a:pt x="334" y="1"/>
                  <a:pt x="1" y="422"/>
                  <a:pt x="1" y="1123"/>
                </a:cubicBezTo>
                <a:lnTo>
                  <a:pt x="1" y="11965"/>
                </a:lnTo>
                <a:cubicBezTo>
                  <a:pt x="34" y="12999"/>
                  <a:pt x="568" y="13966"/>
                  <a:pt x="1435" y="14566"/>
                </a:cubicBezTo>
                <a:cubicBezTo>
                  <a:pt x="1655" y="14695"/>
                  <a:pt x="1862" y="14755"/>
                  <a:pt x="2047" y="14755"/>
                </a:cubicBezTo>
                <a:cubicBezTo>
                  <a:pt x="2536" y="14755"/>
                  <a:pt x="2869" y="14334"/>
                  <a:pt x="2869" y="13632"/>
                </a:cubicBezTo>
                <a:lnTo>
                  <a:pt x="2869" y="2791"/>
                </a:lnTo>
                <a:cubicBezTo>
                  <a:pt x="2836" y="1724"/>
                  <a:pt x="2302" y="757"/>
                  <a:pt x="1435" y="189"/>
                </a:cubicBezTo>
                <a:cubicBezTo>
                  <a:pt x="1215" y="61"/>
                  <a:pt x="1008" y="1"/>
                  <a:pt x="823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8"/>
          <p:cNvSpPr/>
          <p:nvPr/>
        </p:nvSpPr>
        <p:spPr>
          <a:xfrm>
            <a:off x="1187504" y="1921650"/>
            <a:ext cx="883864" cy="2513198"/>
          </a:xfrm>
          <a:custGeom>
            <a:avLst/>
            <a:gdLst/>
            <a:ahLst/>
            <a:cxnLst/>
            <a:rect l="l" t="t" r="r" b="b"/>
            <a:pathLst>
              <a:path w="57275" h="162857" extrusionOk="0">
                <a:moveTo>
                  <a:pt x="54171" y="0"/>
                </a:moveTo>
                <a:cubicBezTo>
                  <a:pt x="53679" y="0"/>
                  <a:pt x="53125" y="158"/>
                  <a:pt x="52538" y="499"/>
                </a:cubicBezTo>
                <a:lnTo>
                  <a:pt x="52238" y="699"/>
                </a:lnTo>
                <a:lnTo>
                  <a:pt x="38395" y="8672"/>
                </a:lnTo>
                <a:cubicBezTo>
                  <a:pt x="38328" y="8705"/>
                  <a:pt x="38328" y="8705"/>
                  <a:pt x="38295" y="8738"/>
                </a:cubicBezTo>
                <a:cubicBezTo>
                  <a:pt x="37794" y="9105"/>
                  <a:pt x="37494" y="9672"/>
                  <a:pt x="37461" y="10273"/>
                </a:cubicBezTo>
                <a:cubicBezTo>
                  <a:pt x="37394" y="10940"/>
                  <a:pt x="37027" y="11540"/>
                  <a:pt x="36460" y="11907"/>
                </a:cubicBezTo>
                <a:lnTo>
                  <a:pt x="19948" y="21447"/>
                </a:lnTo>
                <a:lnTo>
                  <a:pt x="19915" y="21447"/>
                </a:lnTo>
                <a:cubicBezTo>
                  <a:pt x="19948" y="21214"/>
                  <a:pt x="19848" y="21014"/>
                  <a:pt x="19648" y="20880"/>
                </a:cubicBezTo>
                <a:lnTo>
                  <a:pt x="18714" y="20313"/>
                </a:lnTo>
                <a:cubicBezTo>
                  <a:pt x="18622" y="20274"/>
                  <a:pt x="18530" y="20255"/>
                  <a:pt x="18440" y="20255"/>
                </a:cubicBezTo>
                <a:cubicBezTo>
                  <a:pt x="18302" y="20255"/>
                  <a:pt x="18168" y="20299"/>
                  <a:pt x="18047" y="20380"/>
                </a:cubicBezTo>
                <a:lnTo>
                  <a:pt x="17113" y="20914"/>
                </a:lnTo>
                <a:lnTo>
                  <a:pt x="2970" y="29086"/>
                </a:lnTo>
                <a:cubicBezTo>
                  <a:pt x="2769" y="29220"/>
                  <a:pt x="2569" y="29353"/>
                  <a:pt x="2369" y="29520"/>
                </a:cubicBezTo>
                <a:lnTo>
                  <a:pt x="2069" y="29753"/>
                </a:lnTo>
                <a:cubicBezTo>
                  <a:pt x="835" y="30954"/>
                  <a:pt x="101" y="32555"/>
                  <a:pt x="1" y="34257"/>
                </a:cubicBezTo>
                <a:lnTo>
                  <a:pt x="1" y="160180"/>
                </a:lnTo>
                <a:cubicBezTo>
                  <a:pt x="1" y="161114"/>
                  <a:pt x="334" y="161781"/>
                  <a:pt x="868" y="162115"/>
                </a:cubicBezTo>
                <a:lnTo>
                  <a:pt x="1835" y="162648"/>
                </a:lnTo>
                <a:cubicBezTo>
                  <a:pt x="2058" y="162787"/>
                  <a:pt x="2315" y="162857"/>
                  <a:pt x="2597" y="162857"/>
                </a:cubicBezTo>
                <a:cubicBezTo>
                  <a:pt x="2992" y="162857"/>
                  <a:pt x="3437" y="162721"/>
                  <a:pt x="3904" y="162448"/>
                </a:cubicBezTo>
                <a:lnTo>
                  <a:pt x="54239" y="133394"/>
                </a:lnTo>
                <a:cubicBezTo>
                  <a:pt x="56007" y="132260"/>
                  <a:pt x="57142" y="130325"/>
                  <a:pt x="57275" y="128257"/>
                </a:cubicBezTo>
                <a:lnTo>
                  <a:pt x="57275" y="3234"/>
                </a:lnTo>
                <a:cubicBezTo>
                  <a:pt x="57275" y="2033"/>
                  <a:pt x="56841" y="1200"/>
                  <a:pt x="56174" y="799"/>
                </a:cubicBezTo>
                <a:lnTo>
                  <a:pt x="55173" y="266"/>
                </a:lnTo>
                <a:cubicBezTo>
                  <a:pt x="54885" y="92"/>
                  <a:pt x="54546" y="0"/>
                  <a:pt x="541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8"/>
          <p:cNvSpPr/>
          <p:nvPr/>
        </p:nvSpPr>
        <p:spPr>
          <a:xfrm>
            <a:off x="1188029" y="2401382"/>
            <a:ext cx="64351" cy="2033728"/>
          </a:xfrm>
          <a:custGeom>
            <a:avLst/>
            <a:gdLst/>
            <a:ahLst/>
            <a:cxnLst/>
            <a:rect l="l" t="t" r="r" b="b"/>
            <a:pathLst>
              <a:path w="4170" h="131787" extrusionOk="0">
                <a:moveTo>
                  <a:pt x="1001" y="1"/>
                </a:moveTo>
                <a:cubicBezTo>
                  <a:pt x="367" y="935"/>
                  <a:pt x="33" y="2035"/>
                  <a:pt x="0" y="3170"/>
                </a:cubicBezTo>
                <a:lnTo>
                  <a:pt x="0" y="129126"/>
                </a:lnTo>
                <a:cubicBezTo>
                  <a:pt x="0" y="130060"/>
                  <a:pt x="300" y="130728"/>
                  <a:pt x="867" y="131028"/>
                </a:cubicBezTo>
                <a:lnTo>
                  <a:pt x="1801" y="131595"/>
                </a:lnTo>
                <a:cubicBezTo>
                  <a:pt x="2023" y="131720"/>
                  <a:pt x="2279" y="131787"/>
                  <a:pt x="2563" y="131787"/>
                </a:cubicBezTo>
                <a:cubicBezTo>
                  <a:pt x="2962" y="131787"/>
                  <a:pt x="3415" y="131654"/>
                  <a:pt x="3903" y="131361"/>
                </a:cubicBezTo>
                <a:lnTo>
                  <a:pt x="4170" y="131228"/>
                </a:lnTo>
                <a:lnTo>
                  <a:pt x="4170" y="130961"/>
                </a:lnTo>
                <a:lnTo>
                  <a:pt x="3803" y="131228"/>
                </a:lnTo>
                <a:cubicBezTo>
                  <a:pt x="3436" y="131428"/>
                  <a:pt x="3002" y="131561"/>
                  <a:pt x="2569" y="131595"/>
                </a:cubicBezTo>
                <a:cubicBezTo>
                  <a:pt x="2168" y="131595"/>
                  <a:pt x="1801" y="131428"/>
                  <a:pt x="1568" y="131094"/>
                </a:cubicBezTo>
                <a:cubicBezTo>
                  <a:pt x="1268" y="130694"/>
                  <a:pt x="1101" y="130160"/>
                  <a:pt x="1134" y="129660"/>
                </a:cubicBezTo>
                <a:lnTo>
                  <a:pt x="1134" y="3737"/>
                </a:lnTo>
                <a:cubicBezTo>
                  <a:pt x="1168" y="2636"/>
                  <a:pt x="1535" y="1568"/>
                  <a:pt x="2135" y="668"/>
                </a:cubicBezTo>
                <a:lnTo>
                  <a:pt x="1001" y="1"/>
                </a:ln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8"/>
          <p:cNvSpPr/>
          <p:nvPr/>
        </p:nvSpPr>
        <p:spPr>
          <a:xfrm>
            <a:off x="1759921" y="2063701"/>
            <a:ext cx="28842" cy="42222"/>
          </a:xfrm>
          <a:custGeom>
            <a:avLst/>
            <a:gdLst/>
            <a:ahLst/>
            <a:cxnLst/>
            <a:rect l="l" t="t" r="r" b="b"/>
            <a:pathLst>
              <a:path w="1869" h="2736" extrusionOk="0">
                <a:moveTo>
                  <a:pt x="735" y="0"/>
                </a:moveTo>
                <a:cubicBezTo>
                  <a:pt x="501" y="301"/>
                  <a:pt x="368" y="701"/>
                  <a:pt x="368" y="1068"/>
                </a:cubicBezTo>
                <a:cubicBezTo>
                  <a:pt x="334" y="1435"/>
                  <a:pt x="234" y="1768"/>
                  <a:pt x="1" y="2068"/>
                </a:cubicBezTo>
                <a:lnTo>
                  <a:pt x="1168" y="2736"/>
                </a:lnTo>
                <a:cubicBezTo>
                  <a:pt x="1369" y="2402"/>
                  <a:pt x="1502" y="2002"/>
                  <a:pt x="1535" y="1635"/>
                </a:cubicBezTo>
                <a:cubicBezTo>
                  <a:pt x="1535" y="1268"/>
                  <a:pt x="1669" y="934"/>
                  <a:pt x="1869" y="667"/>
                </a:cubicBezTo>
                <a:lnTo>
                  <a:pt x="73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8"/>
          <p:cNvSpPr/>
          <p:nvPr/>
        </p:nvSpPr>
        <p:spPr>
          <a:xfrm>
            <a:off x="1205004" y="1933455"/>
            <a:ext cx="862768" cy="2498244"/>
          </a:xfrm>
          <a:custGeom>
            <a:avLst/>
            <a:gdLst/>
            <a:ahLst/>
            <a:cxnLst/>
            <a:rect l="l" t="t" r="r" b="b"/>
            <a:pathLst>
              <a:path w="55908" h="161888" extrusionOk="0">
                <a:moveTo>
                  <a:pt x="54039" y="1"/>
                </a:moveTo>
                <a:cubicBezTo>
                  <a:pt x="53472" y="34"/>
                  <a:pt x="52939" y="201"/>
                  <a:pt x="52472" y="501"/>
                </a:cubicBezTo>
                <a:lnTo>
                  <a:pt x="52171" y="668"/>
                </a:lnTo>
                <a:lnTo>
                  <a:pt x="38328" y="8674"/>
                </a:lnTo>
                <a:cubicBezTo>
                  <a:pt x="38295" y="8674"/>
                  <a:pt x="38262" y="8674"/>
                  <a:pt x="38262" y="8707"/>
                </a:cubicBezTo>
                <a:cubicBezTo>
                  <a:pt x="37828" y="9041"/>
                  <a:pt x="37528" y="9541"/>
                  <a:pt x="37494" y="10075"/>
                </a:cubicBezTo>
                <a:cubicBezTo>
                  <a:pt x="37461" y="10842"/>
                  <a:pt x="37061" y="11509"/>
                  <a:pt x="36427" y="11909"/>
                </a:cubicBezTo>
                <a:lnTo>
                  <a:pt x="19915" y="21416"/>
                </a:lnTo>
                <a:cubicBezTo>
                  <a:pt x="19748" y="21516"/>
                  <a:pt x="19548" y="21583"/>
                  <a:pt x="19348" y="21583"/>
                </a:cubicBezTo>
                <a:cubicBezTo>
                  <a:pt x="18881" y="21583"/>
                  <a:pt x="18547" y="21183"/>
                  <a:pt x="18614" y="20749"/>
                </a:cubicBezTo>
                <a:cubicBezTo>
                  <a:pt x="18614" y="20616"/>
                  <a:pt x="18581" y="20282"/>
                  <a:pt x="18314" y="20282"/>
                </a:cubicBezTo>
                <a:cubicBezTo>
                  <a:pt x="18214" y="20315"/>
                  <a:pt x="18114" y="20349"/>
                  <a:pt x="18014" y="20382"/>
                </a:cubicBezTo>
                <a:lnTo>
                  <a:pt x="17080" y="20916"/>
                </a:lnTo>
                <a:lnTo>
                  <a:pt x="2903" y="29088"/>
                </a:lnTo>
                <a:cubicBezTo>
                  <a:pt x="2703" y="29222"/>
                  <a:pt x="2503" y="29355"/>
                  <a:pt x="2336" y="29489"/>
                </a:cubicBezTo>
                <a:lnTo>
                  <a:pt x="2136" y="29655"/>
                </a:lnTo>
                <a:lnTo>
                  <a:pt x="2069" y="29756"/>
                </a:lnTo>
                <a:cubicBezTo>
                  <a:pt x="868" y="30856"/>
                  <a:pt x="134" y="32424"/>
                  <a:pt x="34" y="34059"/>
                </a:cubicBezTo>
                <a:lnTo>
                  <a:pt x="34" y="159982"/>
                </a:lnTo>
                <a:cubicBezTo>
                  <a:pt x="1" y="160482"/>
                  <a:pt x="134" y="160983"/>
                  <a:pt x="435" y="161416"/>
                </a:cubicBezTo>
                <a:cubicBezTo>
                  <a:pt x="682" y="161695"/>
                  <a:pt x="1015" y="161887"/>
                  <a:pt x="1382" y="161887"/>
                </a:cubicBezTo>
                <a:cubicBezTo>
                  <a:pt x="1410" y="161887"/>
                  <a:pt x="1439" y="161886"/>
                  <a:pt x="1469" y="161883"/>
                </a:cubicBezTo>
                <a:cubicBezTo>
                  <a:pt x="1902" y="161883"/>
                  <a:pt x="2336" y="161750"/>
                  <a:pt x="2703" y="161517"/>
                </a:cubicBezTo>
                <a:lnTo>
                  <a:pt x="53039" y="132462"/>
                </a:lnTo>
                <a:cubicBezTo>
                  <a:pt x="54740" y="131328"/>
                  <a:pt x="55807" y="129494"/>
                  <a:pt x="55907" y="127492"/>
                </a:cubicBezTo>
                <a:lnTo>
                  <a:pt x="55907" y="2469"/>
                </a:lnTo>
                <a:cubicBezTo>
                  <a:pt x="55907" y="968"/>
                  <a:pt x="55207" y="1"/>
                  <a:pt x="54039" y="1"/>
                </a:cubicBezTo>
                <a:close/>
              </a:path>
            </a:pathLst>
          </a:custGeom>
          <a:solidFill>
            <a:srgbClr val="FFFFFF">
              <a:alpha val="4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8"/>
          <p:cNvSpPr/>
          <p:nvPr/>
        </p:nvSpPr>
        <p:spPr>
          <a:xfrm>
            <a:off x="2094531" y="3013443"/>
            <a:ext cx="427773" cy="186850"/>
          </a:xfrm>
          <a:custGeom>
            <a:avLst/>
            <a:gdLst/>
            <a:ahLst/>
            <a:cxnLst/>
            <a:rect l="l" t="t" r="r" b="b"/>
            <a:pathLst>
              <a:path w="27720" h="12108" extrusionOk="0">
                <a:moveTo>
                  <a:pt x="24217" y="0"/>
                </a:moveTo>
                <a:cubicBezTo>
                  <a:pt x="18850" y="5244"/>
                  <a:pt x="13338" y="7108"/>
                  <a:pt x="8726" y="7108"/>
                </a:cubicBezTo>
                <a:cubicBezTo>
                  <a:pt x="7090" y="7108"/>
                  <a:pt x="5566" y="6874"/>
                  <a:pt x="4203" y="6472"/>
                </a:cubicBezTo>
                <a:cubicBezTo>
                  <a:pt x="4032" y="6423"/>
                  <a:pt x="3861" y="6392"/>
                  <a:pt x="3690" y="6392"/>
                </a:cubicBezTo>
                <a:cubicBezTo>
                  <a:pt x="3628" y="6392"/>
                  <a:pt x="3565" y="6396"/>
                  <a:pt x="3503" y="6405"/>
                </a:cubicBezTo>
                <a:cubicBezTo>
                  <a:pt x="2102" y="6672"/>
                  <a:pt x="934" y="7539"/>
                  <a:pt x="334" y="8807"/>
                </a:cubicBezTo>
                <a:cubicBezTo>
                  <a:pt x="0" y="9574"/>
                  <a:pt x="167" y="10208"/>
                  <a:pt x="701" y="10508"/>
                </a:cubicBezTo>
                <a:cubicBezTo>
                  <a:pt x="767" y="10508"/>
                  <a:pt x="801" y="10541"/>
                  <a:pt x="834" y="10541"/>
                </a:cubicBezTo>
                <a:cubicBezTo>
                  <a:pt x="3114" y="11506"/>
                  <a:pt x="5831" y="12107"/>
                  <a:pt x="8805" y="12107"/>
                </a:cubicBezTo>
                <a:cubicBezTo>
                  <a:pt x="14575" y="12107"/>
                  <a:pt x="21315" y="9843"/>
                  <a:pt x="27720" y="3570"/>
                </a:cubicBezTo>
                <a:lnTo>
                  <a:pt x="24217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8"/>
          <p:cNvSpPr/>
          <p:nvPr/>
        </p:nvSpPr>
        <p:spPr>
          <a:xfrm>
            <a:off x="2506131" y="3036869"/>
            <a:ext cx="132514" cy="51111"/>
          </a:xfrm>
          <a:custGeom>
            <a:avLst/>
            <a:gdLst/>
            <a:ahLst/>
            <a:cxnLst/>
            <a:rect l="l" t="t" r="r" b="b"/>
            <a:pathLst>
              <a:path w="8587" h="3312" extrusionOk="0">
                <a:moveTo>
                  <a:pt x="7526" y="0"/>
                </a:moveTo>
                <a:cubicBezTo>
                  <a:pt x="7293" y="0"/>
                  <a:pt x="7056" y="79"/>
                  <a:pt x="6852" y="250"/>
                </a:cubicBezTo>
                <a:cubicBezTo>
                  <a:pt x="6099" y="890"/>
                  <a:pt x="5155" y="1222"/>
                  <a:pt x="4206" y="1222"/>
                </a:cubicBezTo>
                <a:cubicBezTo>
                  <a:pt x="3472" y="1222"/>
                  <a:pt x="2736" y="1024"/>
                  <a:pt x="2082" y="617"/>
                </a:cubicBezTo>
                <a:cubicBezTo>
                  <a:pt x="1895" y="508"/>
                  <a:pt x="1711" y="461"/>
                  <a:pt x="1539" y="461"/>
                </a:cubicBezTo>
                <a:cubicBezTo>
                  <a:pt x="604" y="461"/>
                  <a:pt x="1" y="1860"/>
                  <a:pt x="1014" y="2452"/>
                </a:cubicBezTo>
                <a:cubicBezTo>
                  <a:pt x="1993" y="3028"/>
                  <a:pt x="3084" y="3311"/>
                  <a:pt x="4171" y="3311"/>
                </a:cubicBezTo>
                <a:cubicBezTo>
                  <a:pt x="5603" y="3311"/>
                  <a:pt x="7029" y="2819"/>
                  <a:pt x="8186" y="1851"/>
                </a:cubicBezTo>
                <a:cubicBezTo>
                  <a:pt x="8453" y="1618"/>
                  <a:pt x="8587" y="1251"/>
                  <a:pt x="8553" y="917"/>
                </a:cubicBezTo>
                <a:cubicBezTo>
                  <a:pt x="8485" y="351"/>
                  <a:pt x="8018" y="0"/>
                  <a:pt x="7526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8"/>
          <p:cNvSpPr/>
          <p:nvPr/>
        </p:nvSpPr>
        <p:spPr>
          <a:xfrm>
            <a:off x="2420886" y="2966592"/>
            <a:ext cx="148270" cy="148270"/>
          </a:xfrm>
          <a:custGeom>
            <a:avLst/>
            <a:gdLst/>
            <a:ahLst/>
            <a:cxnLst/>
            <a:rect l="l" t="t" r="r" b="b"/>
            <a:pathLst>
              <a:path w="9608" h="9608" extrusionOk="0">
                <a:moveTo>
                  <a:pt x="4804" y="1"/>
                </a:moveTo>
                <a:cubicBezTo>
                  <a:pt x="2169" y="1"/>
                  <a:pt x="0" y="2136"/>
                  <a:pt x="0" y="4804"/>
                </a:cubicBezTo>
                <a:cubicBezTo>
                  <a:pt x="0" y="7473"/>
                  <a:pt x="2169" y="9608"/>
                  <a:pt x="4804" y="9608"/>
                </a:cubicBezTo>
                <a:cubicBezTo>
                  <a:pt x="7472" y="9608"/>
                  <a:pt x="9607" y="7473"/>
                  <a:pt x="9607" y="4804"/>
                </a:cubicBezTo>
                <a:cubicBezTo>
                  <a:pt x="9607" y="2136"/>
                  <a:pt x="7472" y="1"/>
                  <a:pt x="4804" y="1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/>
          <p:cNvSpPr/>
          <p:nvPr/>
        </p:nvSpPr>
        <p:spPr>
          <a:xfrm>
            <a:off x="2414373" y="2978953"/>
            <a:ext cx="171248" cy="136156"/>
          </a:xfrm>
          <a:custGeom>
            <a:avLst/>
            <a:gdLst/>
            <a:ahLst/>
            <a:cxnLst/>
            <a:rect l="l" t="t" r="r" b="b"/>
            <a:pathLst>
              <a:path w="11097" h="8823" extrusionOk="0">
                <a:moveTo>
                  <a:pt x="7894" y="0"/>
                </a:moveTo>
                <a:lnTo>
                  <a:pt x="7894" y="0"/>
                </a:lnTo>
                <a:cubicBezTo>
                  <a:pt x="8595" y="534"/>
                  <a:pt x="9496" y="2969"/>
                  <a:pt x="7461" y="4937"/>
                </a:cubicBezTo>
                <a:cubicBezTo>
                  <a:pt x="6617" y="5733"/>
                  <a:pt x="5533" y="6081"/>
                  <a:pt x="4471" y="6081"/>
                </a:cubicBezTo>
                <a:cubicBezTo>
                  <a:pt x="2551" y="6081"/>
                  <a:pt x="704" y="4945"/>
                  <a:pt x="489" y="3269"/>
                </a:cubicBezTo>
                <a:lnTo>
                  <a:pt x="489" y="3269"/>
                </a:lnTo>
                <a:cubicBezTo>
                  <a:pt x="0" y="6311"/>
                  <a:pt x="2452" y="8822"/>
                  <a:pt x="5253" y="8822"/>
                </a:cubicBezTo>
                <a:cubicBezTo>
                  <a:pt x="5892" y="8822"/>
                  <a:pt x="6549" y="8692"/>
                  <a:pt x="7194" y="8406"/>
                </a:cubicBezTo>
                <a:cubicBezTo>
                  <a:pt x="10696" y="6872"/>
                  <a:pt x="11097" y="2069"/>
                  <a:pt x="7894" y="0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/>
          <p:cNvSpPr/>
          <p:nvPr/>
        </p:nvSpPr>
        <p:spPr>
          <a:xfrm>
            <a:off x="2431179" y="2985450"/>
            <a:ext cx="40169" cy="54459"/>
          </a:xfrm>
          <a:custGeom>
            <a:avLst/>
            <a:gdLst/>
            <a:ahLst/>
            <a:cxnLst/>
            <a:rect l="l" t="t" r="r" b="b"/>
            <a:pathLst>
              <a:path w="2603" h="3529" extrusionOk="0">
                <a:moveTo>
                  <a:pt x="2381" y="1"/>
                </a:moveTo>
                <a:cubicBezTo>
                  <a:pt x="2354" y="1"/>
                  <a:pt x="2327" y="5"/>
                  <a:pt x="2302" y="13"/>
                </a:cubicBezTo>
                <a:cubicBezTo>
                  <a:pt x="1602" y="46"/>
                  <a:pt x="1068" y="580"/>
                  <a:pt x="601" y="1114"/>
                </a:cubicBezTo>
                <a:cubicBezTo>
                  <a:pt x="568" y="1147"/>
                  <a:pt x="534" y="1181"/>
                  <a:pt x="534" y="1247"/>
                </a:cubicBezTo>
                <a:cubicBezTo>
                  <a:pt x="368" y="1481"/>
                  <a:pt x="234" y="1748"/>
                  <a:pt x="167" y="2048"/>
                </a:cubicBezTo>
                <a:cubicBezTo>
                  <a:pt x="34" y="2348"/>
                  <a:pt x="1" y="2715"/>
                  <a:pt x="101" y="3015"/>
                </a:cubicBezTo>
                <a:cubicBezTo>
                  <a:pt x="188" y="3335"/>
                  <a:pt x="453" y="3528"/>
                  <a:pt x="762" y="3528"/>
                </a:cubicBezTo>
                <a:cubicBezTo>
                  <a:pt x="808" y="3528"/>
                  <a:pt x="854" y="3524"/>
                  <a:pt x="901" y="3516"/>
                </a:cubicBezTo>
                <a:cubicBezTo>
                  <a:pt x="1235" y="3416"/>
                  <a:pt x="1368" y="3049"/>
                  <a:pt x="1468" y="2715"/>
                </a:cubicBezTo>
                <a:cubicBezTo>
                  <a:pt x="1735" y="1914"/>
                  <a:pt x="2102" y="1114"/>
                  <a:pt x="2536" y="380"/>
                </a:cubicBezTo>
                <a:cubicBezTo>
                  <a:pt x="2569" y="313"/>
                  <a:pt x="2602" y="213"/>
                  <a:pt x="2569" y="113"/>
                </a:cubicBezTo>
                <a:cubicBezTo>
                  <a:pt x="2544" y="38"/>
                  <a:pt x="2463" y="1"/>
                  <a:pt x="2381" y="1"/>
                </a:cubicBezTo>
                <a:close/>
              </a:path>
            </a:pathLst>
          </a:custGeom>
          <a:solidFill>
            <a:srgbClr val="FFFFFF">
              <a:alpha val="4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/>
          <p:cNvSpPr/>
          <p:nvPr/>
        </p:nvSpPr>
        <p:spPr>
          <a:xfrm>
            <a:off x="2478153" y="2907519"/>
            <a:ext cx="96666" cy="100817"/>
          </a:xfrm>
          <a:custGeom>
            <a:avLst/>
            <a:gdLst/>
            <a:ahLst/>
            <a:cxnLst/>
            <a:rect l="l" t="t" r="r" b="b"/>
            <a:pathLst>
              <a:path w="6264" h="6533" extrusionOk="0">
                <a:moveTo>
                  <a:pt x="5160" y="0"/>
                </a:moveTo>
                <a:cubicBezTo>
                  <a:pt x="5084" y="0"/>
                  <a:pt x="5007" y="9"/>
                  <a:pt x="4929" y="26"/>
                </a:cubicBezTo>
                <a:cubicBezTo>
                  <a:pt x="2327" y="593"/>
                  <a:pt x="392" y="2728"/>
                  <a:pt x="92" y="5363"/>
                </a:cubicBezTo>
                <a:cubicBezTo>
                  <a:pt x="1" y="6113"/>
                  <a:pt x="591" y="6532"/>
                  <a:pt x="1171" y="6532"/>
                </a:cubicBezTo>
                <a:cubicBezTo>
                  <a:pt x="1648" y="6532"/>
                  <a:pt x="2118" y="6248"/>
                  <a:pt x="2194" y="5630"/>
                </a:cubicBezTo>
                <a:cubicBezTo>
                  <a:pt x="2394" y="3862"/>
                  <a:pt x="3661" y="2428"/>
                  <a:pt x="5396" y="2061"/>
                </a:cubicBezTo>
                <a:cubicBezTo>
                  <a:pt x="5930" y="1927"/>
                  <a:pt x="6263" y="1460"/>
                  <a:pt x="6197" y="927"/>
                </a:cubicBezTo>
                <a:lnTo>
                  <a:pt x="6163" y="927"/>
                </a:lnTo>
                <a:cubicBezTo>
                  <a:pt x="6105" y="375"/>
                  <a:pt x="5668" y="0"/>
                  <a:pt x="516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38"/>
          <p:cNvSpPr/>
          <p:nvPr/>
        </p:nvSpPr>
        <p:spPr>
          <a:xfrm>
            <a:off x="1413489" y="3040727"/>
            <a:ext cx="818494" cy="854003"/>
          </a:xfrm>
          <a:custGeom>
            <a:avLst/>
            <a:gdLst/>
            <a:ahLst/>
            <a:cxnLst/>
            <a:rect l="l" t="t" r="r" b="b"/>
            <a:pathLst>
              <a:path w="53039" h="55340" extrusionOk="0">
                <a:moveTo>
                  <a:pt x="1" y="0"/>
                </a:moveTo>
                <a:cubicBezTo>
                  <a:pt x="1" y="17913"/>
                  <a:pt x="7906" y="55340"/>
                  <a:pt x="26519" y="55340"/>
                </a:cubicBezTo>
                <a:cubicBezTo>
                  <a:pt x="45166" y="55340"/>
                  <a:pt x="53038" y="17913"/>
                  <a:pt x="53038" y="0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8"/>
          <p:cNvSpPr/>
          <p:nvPr/>
        </p:nvSpPr>
        <p:spPr>
          <a:xfrm>
            <a:off x="1413489" y="3040727"/>
            <a:ext cx="818494" cy="854003"/>
          </a:xfrm>
          <a:custGeom>
            <a:avLst/>
            <a:gdLst/>
            <a:ahLst/>
            <a:cxnLst/>
            <a:rect l="l" t="t" r="r" b="b"/>
            <a:pathLst>
              <a:path w="53039" h="55340" extrusionOk="0">
                <a:moveTo>
                  <a:pt x="1" y="0"/>
                </a:moveTo>
                <a:cubicBezTo>
                  <a:pt x="1" y="17913"/>
                  <a:pt x="7906" y="55340"/>
                  <a:pt x="26519" y="55340"/>
                </a:cubicBezTo>
                <a:cubicBezTo>
                  <a:pt x="45166" y="55340"/>
                  <a:pt x="53038" y="17913"/>
                  <a:pt x="53038" y="0"/>
                </a:cubicBezTo>
                <a:close/>
              </a:path>
            </a:pathLst>
          </a:custGeom>
          <a:solidFill>
            <a:srgbClr val="FFFFFF">
              <a:alpha val="4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8"/>
          <p:cNvSpPr/>
          <p:nvPr/>
        </p:nvSpPr>
        <p:spPr>
          <a:xfrm>
            <a:off x="1867512" y="3040727"/>
            <a:ext cx="364981" cy="348515"/>
          </a:xfrm>
          <a:custGeom>
            <a:avLst/>
            <a:gdLst/>
            <a:ahLst/>
            <a:cxnLst/>
            <a:rect l="l" t="t" r="r" b="b"/>
            <a:pathLst>
              <a:path w="23651" h="22584" extrusionOk="0">
                <a:moveTo>
                  <a:pt x="23617" y="0"/>
                </a:moveTo>
                <a:cubicBezTo>
                  <a:pt x="22884" y="10775"/>
                  <a:pt x="19915" y="18113"/>
                  <a:pt x="15211" y="20715"/>
                </a:cubicBezTo>
                <a:cubicBezTo>
                  <a:pt x="14244" y="21249"/>
                  <a:pt x="13068" y="21516"/>
                  <a:pt x="11838" y="21516"/>
                </a:cubicBezTo>
                <a:cubicBezTo>
                  <a:pt x="10608" y="21516"/>
                  <a:pt x="9324" y="21249"/>
                  <a:pt x="8140" y="20715"/>
                </a:cubicBezTo>
                <a:cubicBezTo>
                  <a:pt x="4170" y="18847"/>
                  <a:pt x="1435" y="14411"/>
                  <a:pt x="1035" y="12276"/>
                </a:cubicBezTo>
                <a:lnTo>
                  <a:pt x="1" y="12476"/>
                </a:lnTo>
                <a:cubicBezTo>
                  <a:pt x="468" y="14878"/>
                  <a:pt x="3370" y="19648"/>
                  <a:pt x="7706" y="21649"/>
                </a:cubicBezTo>
                <a:cubicBezTo>
                  <a:pt x="9107" y="22250"/>
                  <a:pt x="10608" y="22550"/>
                  <a:pt x="12143" y="22583"/>
                </a:cubicBezTo>
                <a:cubicBezTo>
                  <a:pt x="13410" y="22583"/>
                  <a:pt x="14644" y="22250"/>
                  <a:pt x="15712" y="21649"/>
                </a:cubicBezTo>
                <a:cubicBezTo>
                  <a:pt x="18947" y="19881"/>
                  <a:pt x="21382" y="16078"/>
                  <a:pt x="22917" y="10641"/>
                </a:cubicBezTo>
                <a:cubicBezTo>
                  <a:pt x="23384" y="7105"/>
                  <a:pt x="23617" y="3570"/>
                  <a:pt x="23651" y="0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8"/>
          <p:cNvSpPr/>
          <p:nvPr/>
        </p:nvSpPr>
        <p:spPr>
          <a:xfrm>
            <a:off x="1963776" y="3196698"/>
            <a:ext cx="154952" cy="646042"/>
          </a:xfrm>
          <a:custGeom>
            <a:avLst/>
            <a:gdLst/>
            <a:ahLst/>
            <a:cxnLst/>
            <a:rect l="l" t="t" r="r" b="b"/>
            <a:pathLst>
              <a:path w="10041" h="41864" extrusionOk="0">
                <a:moveTo>
                  <a:pt x="9207" y="1"/>
                </a:moveTo>
                <a:cubicBezTo>
                  <a:pt x="9207" y="18714"/>
                  <a:pt x="6105" y="32724"/>
                  <a:pt x="0" y="41864"/>
                </a:cubicBezTo>
                <a:cubicBezTo>
                  <a:pt x="801" y="41230"/>
                  <a:pt x="1535" y="40530"/>
                  <a:pt x="2235" y="39829"/>
                </a:cubicBezTo>
                <a:cubicBezTo>
                  <a:pt x="7406" y="30556"/>
                  <a:pt x="10041" y="17280"/>
                  <a:pt x="10041" y="1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8"/>
          <p:cNvSpPr/>
          <p:nvPr/>
        </p:nvSpPr>
        <p:spPr>
          <a:xfrm>
            <a:off x="1413489" y="3040727"/>
            <a:ext cx="644515" cy="854003"/>
          </a:xfrm>
          <a:custGeom>
            <a:avLst/>
            <a:gdLst/>
            <a:ahLst/>
            <a:cxnLst/>
            <a:rect l="l" t="t" r="r" b="b"/>
            <a:pathLst>
              <a:path w="41765" h="55340" extrusionOk="0">
                <a:moveTo>
                  <a:pt x="41764" y="44832"/>
                </a:moveTo>
                <a:cubicBezTo>
                  <a:pt x="41763" y="44834"/>
                  <a:pt x="41762" y="44836"/>
                  <a:pt x="41760" y="44838"/>
                </a:cubicBezTo>
                <a:lnTo>
                  <a:pt x="41760" y="44838"/>
                </a:lnTo>
                <a:cubicBezTo>
                  <a:pt x="41763" y="44834"/>
                  <a:pt x="41764" y="44832"/>
                  <a:pt x="41764" y="44832"/>
                </a:cubicBezTo>
                <a:close/>
                <a:moveTo>
                  <a:pt x="1" y="0"/>
                </a:moveTo>
                <a:cubicBezTo>
                  <a:pt x="1" y="17913"/>
                  <a:pt x="7906" y="55340"/>
                  <a:pt x="26519" y="55340"/>
                </a:cubicBezTo>
                <a:cubicBezTo>
                  <a:pt x="32789" y="55340"/>
                  <a:pt x="37825" y="51139"/>
                  <a:pt x="41760" y="44838"/>
                </a:cubicBezTo>
                <a:lnTo>
                  <a:pt x="41760" y="44838"/>
                </a:lnTo>
                <a:cubicBezTo>
                  <a:pt x="41617" y="45028"/>
                  <a:pt x="36831" y="50438"/>
                  <a:pt x="31144" y="50438"/>
                </a:cubicBezTo>
                <a:cubicBezTo>
                  <a:pt x="29083" y="50438"/>
                  <a:pt x="26904" y="49728"/>
                  <a:pt x="24785" y="47801"/>
                </a:cubicBezTo>
                <a:cubicBezTo>
                  <a:pt x="16679" y="40463"/>
                  <a:pt x="15145" y="19047"/>
                  <a:pt x="17413" y="14377"/>
                </a:cubicBezTo>
                <a:lnTo>
                  <a:pt x="17413" y="0"/>
                </a:ln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8"/>
          <p:cNvSpPr/>
          <p:nvPr/>
        </p:nvSpPr>
        <p:spPr>
          <a:xfrm>
            <a:off x="1413489" y="2803801"/>
            <a:ext cx="818494" cy="472834"/>
          </a:xfrm>
          <a:custGeom>
            <a:avLst/>
            <a:gdLst/>
            <a:ahLst/>
            <a:cxnLst/>
            <a:rect l="l" t="t" r="r" b="b"/>
            <a:pathLst>
              <a:path w="53039" h="30640" extrusionOk="0">
                <a:moveTo>
                  <a:pt x="26532" y="1"/>
                </a:moveTo>
                <a:cubicBezTo>
                  <a:pt x="19748" y="1"/>
                  <a:pt x="12960" y="1493"/>
                  <a:pt x="7773" y="4479"/>
                </a:cubicBezTo>
                <a:cubicBezTo>
                  <a:pt x="2602" y="7481"/>
                  <a:pt x="1" y="11384"/>
                  <a:pt x="1" y="15320"/>
                </a:cubicBezTo>
                <a:cubicBezTo>
                  <a:pt x="1" y="19256"/>
                  <a:pt x="2602" y="23192"/>
                  <a:pt x="7773" y="26161"/>
                </a:cubicBezTo>
                <a:cubicBezTo>
                  <a:pt x="12943" y="29146"/>
                  <a:pt x="19731" y="30639"/>
                  <a:pt x="26519" y="30639"/>
                </a:cubicBezTo>
                <a:cubicBezTo>
                  <a:pt x="33308" y="30639"/>
                  <a:pt x="40096" y="29146"/>
                  <a:pt x="45266" y="26161"/>
                </a:cubicBezTo>
                <a:cubicBezTo>
                  <a:pt x="50470" y="23192"/>
                  <a:pt x="53038" y="19256"/>
                  <a:pt x="53038" y="15320"/>
                </a:cubicBezTo>
                <a:cubicBezTo>
                  <a:pt x="53038" y="11384"/>
                  <a:pt x="50470" y="7481"/>
                  <a:pt x="45266" y="4479"/>
                </a:cubicBezTo>
                <a:cubicBezTo>
                  <a:pt x="40096" y="1493"/>
                  <a:pt x="33316" y="1"/>
                  <a:pt x="26532" y="1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8"/>
          <p:cNvSpPr/>
          <p:nvPr/>
        </p:nvSpPr>
        <p:spPr>
          <a:xfrm>
            <a:off x="1413489" y="2803801"/>
            <a:ext cx="818494" cy="472834"/>
          </a:xfrm>
          <a:custGeom>
            <a:avLst/>
            <a:gdLst/>
            <a:ahLst/>
            <a:cxnLst/>
            <a:rect l="l" t="t" r="r" b="b"/>
            <a:pathLst>
              <a:path w="53039" h="30640" extrusionOk="0">
                <a:moveTo>
                  <a:pt x="26532" y="1"/>
                </a:moveTo>
                <a:cubicBezTo>
                  <a:pt x="19748" y="1"/>
                  <a:pt x="12960" y="1493"/>
                  <a:pt x="7773" y="4479"/>
                </a:cubicBezTo>
                <a:cubicBezTo>
                  <a:pt x="2602" y="7481"/>
                  <a:pt x="1" y="11384"/>
                  <a:pt x="1" y="15320"/>
                </a:cubicBezTo>
                <a:cubicBezTo>
                  <a:pt x="1" y="19256"/>
                  <a:pt x="2602" y="23192"/>
                  <a:pt x="7773" y="26161"/>
                </a:cubicBezTo>
                <a:cubicBezTo>
                  <a:pt x="12943" y="29146"/>
                  <a:pt x="19731" y="30639"/>
                  <a:pt x="26519" y="30639"/>
                </a:cubicBezTo>
                <a:cubicBezTo>
                  <a:pt x="33308" y="30639"/>
                  <a:pt x="40096" y="29146"/>
                  <a:pt x="45266" y="26161"/>
                </a:cubicBezTo>
                <a:cubicBezTo>
                  <a:pt x="50470" y="23192"/>
                  <a:pt x="53038" y="19256"/>
                  <a:pt x="53038" y="15320"/>
                </a:cubicBezTo>
                <a:cubicBezTo>
                  <a:pt x="53038" y="11384"/>
                  <a:pt x="50470" y="7481"/>
                  <a:pt x="45266" y="4479"/>
                </a:cubicBezTo>
                <a:cubicBezTo>
                  <a:pt x="40096" y="1493"/>
                  <a:pt x="33316" y="1"/>
                  <a:pt x="26532" y="1"/>
                </a:cubicBezTo>
                <a:close/>
              </a:path>
            </a:pathLst>
          </a:custGeom>
          <a:solidFill>
            <a:srgbClr val="FFFFFF">
              <a:alpha val="4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8"/>
          <p:cNvSpPr/>
          <p:nvPr/>
        </p:nvSpPr>
        <p:spPr>
          <a:xfrm>
            <a:off x="1413489" y="2804310"/>
            <a:ext cx="771643" cy="472927"/>
          </a:xfrm>
          <a:custGeom>
            <a:avLst/>
            <a:gdLst/>
            <a:ahLst/>
            <a:cxnLst/>
            <a:rect l="l" t="t" r="r" b="b"/>
            <a:pathLst>
              <a:path w="50003" h="30646" extrusionOk="0">
                <a:moveTo>
                  <a:pt x="26503" y="1"/>
                </a:moveTo>
                <a:cubicBezTo>
                  <a:pt x="19715" y="1"/>
                  <a:pt x="12926" y="1494"/>
                  <a:pt x="7739" y="4479"/>
                </a:cubicBezTo>
                <a:cubicBezTo>
                  <a:pt x="2569" y="7481"/>
                  <a:pt x="1" y="11384"/>
                  <a:pt x="1" y="15320"/>
                </a:cubicBezTo>
                <a:cubicBezTo>
                  <a:pt x="1" y="19256"/>
                  <a:pt x="2569" y="23159"/>
                  <a:pt x="7739" y="26161"/>
                </a:cubicBezTo>
                <a:cubicBezTo>
                  <a:pt x="12925" y="29155"/>
                  <a:pt x="19717" y="30645"/>
                  <a:pt x="26500" y="30645"/>
                </a:cubicBezTo>
                <a:cubicBezTo>
                  <a:pt x="31281" y="30645"/>
                  <a:pt x="36057" y="29905"/>
                  <a:pt x="40263" y="28430"/>
                </a:cubicBezTo>
                <a:lnTo>
                  <a:pt x="40263" y="28430"/>
                </a:lnTo>
                <a:cubicBezTo>
                  <a:pt x="37286" y="29345"/>
                  <a:pt x="34054" y="29765"/>
                  <a:pt x="30928" y="29765"/>
                </a:cubicBezTo>
                <a:cubicBezTo>
                  <a:pt x="23124" y="29765"/>
                  <a:pt x="15988" y="27151"/>
                  <a:pt x="15178" y="23126"/>
                </a:cubicBezTo>
                <a:lnTo>
                  <a:pt x="15178" y="23126"/>
                </a:lnTo>
                <a:cubicBezTo>
                  <a:pt x="17785" y="24208"/>
                  <a:pt x="22064" y="25024"/>
                  <a:pt x="26762" y="25024"/>
                </a:cubicBezTo>
                <a:cubicBezTo>
                  <a:pt x="33363" y="25024"/>
                  <a:pt x="40791" y="23411"/>
                  <a:pt x="45566" y="18656"/>
                </a:cubicBezTo>
                <a:cubicBezTo>
                  <a:pt x="48569" y="15787"/>
                  <a:pt x="50003" y="11684"/>
                  <a:pt x="49436" y="7581"/>
                </a:cubicBezTo>
                <a:cubicBezTo>
                  <a:pt x="48168" y="6381"/>
                  <a:pt x="46767" y="5346"/>
                  <a:pt x="45266" y="4479"/>
                </a:cubicBezTo>
                <a:cubicBezTo>
                  <a:pt x="40079" y="1494"/>
                  <a:pt x="33291" y="1"/>
                  <a:pt x="26503" y="1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8"/>
          <p:cNvSpPr/>
          <p:nvPr/>
        </p:nvSpPr>
        <p:spPr>
          <a:xfrm>
            <a:off x="1334215" y="3210910"/>
            <a:ext cx="267698" cy="280321"/>
          </a:xfrm>
          <a:custGeom>
            <a:avLst/>
            <a:gdLst/>
            <a:ahLst/>
            <a:cxnLst/>
            <a:rect l="l" t="t" r="r" b="b"/>
            <a:pathLst>
              <a:path w="17347" h="18165" extrusionOk="0">
                <a:moveTo>
                  <a:pt x="7548" y="1"/>
                </a:moveTo>
                <a:cubicBezTo>
                  <a:pt x="6888" y="1"/>
                  <a:pt x="6289" y="154"/>
                  <a:pt x="5771" y="447"/>
                </a:cubicBezTo>
                <a:cubicBezTo>
                  <a:pt x="1402" y="3182"/>
                  <a:pt x="1" y="8887"/>
                  <a:pt x="2569" y="13356"/>
                </a:cubicBezTo>
                <a:cubicBezTo>
                  <a:pt x="4336" y="16432"/>
                  <a:pt x="7572" y="18165"/>
                  <a:pt x="10896" y="18165"/>
                </a:cubicBezTo>
                <a:cubicBezTo>
                  <a:pt x="12404" y="18165"/>
                  <a:pt x="13929" y="17808"/>
                  <a:pt x="15345" y="17059"/>
                </a:cubicBezTo>
                <a:cubicBezTo>
                  <a:pt x="16579" y="16325"/>
                  <a:pt x="17346" y="14824"/>
                  <a:pt x="17346" y="12656"/>
                </a:cubicBezTo>
                <a:cubicBezTo>
                  <a:pt x="17346" y="8319"/>
                  <a:pt x="14311" y="3082"/>
                  <a:pt x="10575" y="914"/>
                </a:cubicBezTo>
                <a:cubicBezTo>
                  <a:pt x="9490" y="294"/>
                  <a:pt x="8461" y="1"/>
                  <a:pt x="7548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8"/>
          <p:cNvSpPr/>
          <p:nvPr/>
        </p:nvSpPr>
        <p:spPr>
          <a:xfrm>
            <a:off x="1338737" y="3327452"/>
            <a:ext cx="263176" cy="166649"/>
          </a:xfrm>
          <a:custGeom>
            <a:avLst/>
            <a:gdLst/>
            <a:ahLst/>
            <a:cxnLst/>
            <a:rect l="l" t="t" r="r" b="b"/>
            <a:pathLst>
              <a:path w="17054" h="10799" extrusionOk="0">
                <a:moveTo>
                  <a:pt x="775" y="0"/>
                </a:moveTo>
                <a:lnTo>
                  <a:pt x="775" y="0"/>
                </a:lnTo>
                <a:cubicBezTo>
                  <a:pt x="0" y="6069"/>
                  <a:pt x="4863" y="10798"/>
                  <a:pt x="10288" y="10798"/>
                </a:cubicBezTo>
                <a:cubicBezTo>
                  <a:pt x="11870" y="10798"/>
                  <a:pt x="13500" y="10396"/>
                  <a:pt x="15052" y="9507"/>
                </a:cubicBezTo>
                <a:cubicBezTo>
                  <a:pt x="16286" y="8773"/>
                  <a:pt x="17053" y="7272"/>
                  <a:pt x="17053" y="5104"/>
                </a:cubicBezTo>
                <a:cubicBezTo>
                  <a:pt x="17020" y="4170"/>
                  <a:pt x="16920" y="3269"/>
                  <a:pt x="16686" y="2369"/>
                </a:cubicBezTo>
                <a:cubicBezTo>
                  <a:pt x="16686" y="5104"/>
                  <a:pt x="15018" y="7906"/>
                  <a:pt x="9781" y="8373"/>
                </a:cubicBezTo>
                <a:cubicBezTo>
                  <a:pt x="9531" y="8395"/>
                  <a:pt x="9285" y="8406"/>
                  <a:pt x="9042" y="8406"/>
                </a:cubicBezTo>
                <a:cubicBezTo>
                  <a:pt x="4525" y="8406"/>
                  <a:pt x="1313" y="4654"/>
                  <a:pt x="775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8"/>
          <p:cNvSpPr/>
          <p:nvPr/>
        </p:nvSpPr>
        <p:spPr>
          <a:xfrm>
            <a:off x="1369215" y="3341264"/>
            <a:ext cx="83934" cy="108270"/>
          </a:xfrm>
          <a:custGeom>
            <a:avLst/>
            <a:gdLst/>
            <a:ahLst/>
            <a:cxnLst/>
            <a:rect l="l" t="t" r="r" b="b"/>
            <a:pathLst>
              <a:path w="5439" h="7016" extrusionOk="0">
                <a:moveTo>
                  <a:pt x="1517" y="1"/>
                </a:moveTo>
                <a:cubicBezTo>
                  <a:pt x="621" y="1"/>
                  <a:pt x="1" y="711"/>
                  <a:pt x="1" y="1941"/>
                </a:cubicBezTo>
                <a:cubicBezTo>
                  <a:pt x="101" y="3842"/>
                  <a:pt x="1135" y="5610"/>
                  <a:pt x="2736" y="6644"/>
                </a:cubicBezTo>
                <a:cubicBezTo>
                  <a:pt x="3173" y="6896"/>
                  <a:pt x="3584" y="7016"/>
                  <a:pt x="3948" y="7016"/>
                </a:cubicBezTo>
                <a:cubicBezTo>
                  <a:pt x="4834" y="7016"/>
                  <a:pt x="5438" y="6306"/>
                  <a:pt x="5438" y="5076"/>
                </a:cubicBezTo>
                <a:cubicBezTo>
                  <a:pt x="5338" y="3175"/>
                  <a:pt x="4337" y="1407"/>
                  <a:pt x="2736" y="373"/>
                </a:cubicBezTo>
                <a:cubicBezTo>
                  <a:pt x="2299" y="120"/>
                  <a:pt x="1885" y="1"/>
                  <a:pt x="151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8"/>
          <p:cNvSpPr/>
          <p:nvPr/>
        </p:nvSpPr>
        <p:spPr>
          <a:xfrm>
            <a:off x="1384153" y="3341341"/>
            <a:ext cx="69505" cy="99443"/>
          </a:xfrm>
          <a:custGeom>
            <a:avLst/>
            <a:gdLst/>
            <a:ahLst/>
            <a:cxnLst/>
            <a:rect l="l" t="t" r="r" b="b"/>
            <a:pathLst>
              <a:path w="4504" h="6444" extrusionOk="0">
                <a:moveTo>
                  <a:pt x="400" y="1"/>
                </a:moveTo>
                <a:cubicBezTo>
                  <a:pt x="134" y="435"/>
                  <a:pt x="0" y="902"/>
                  <a:pt x="34" y="1369"/>
                </a:cubicBezTo>
                <a:cubicBezTo>
                  <a:pt x="134" y="3270"/>
                  <a:pt x="1134" y="5038"/>
                  <a:pt x="2735" y="6072"/>
                </a:cubicBezTo>
                <a:cubicBezTo>
                  <a:pt x="3095" y="6312"/>
                  <a:pt x="3509" y="6444"/>
                  <a:pt x="3953" y="6444"/>
                </a:cubicBezTo>
                <a:cubicBezTo>
                  <a:pt x="4002" y="6444"/>
                  <a:pt x="4053" y="6442"/>
                  <a:pt x="4103" y="6439"/>
                </a:cubicBezTo>
                <a:cubicBezTo>
                  <a:pt x="4370" y="6039"/>
                  <a:pt x="4503" y="5538"/>
                  <a:pt x="4470" y="5071"/>
                </a:cubicBezTo>
                <a:cubicBezTo>
                  <a:pt x="4370" y="3170"/>
                  <a:pt x="3369" y="1402"/>
                  <a:pt x="1768" y="368"/>
                </a:cubicBezTo>
                <a:cubicBezTo>
                  <a:pt x="1334" y="101"/>
                  <a:pt x="867" y="1"/>
                  <a:pt x="400" y="1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8"/>
          <p:cNvSpPr/>
          <p:nvPr/>
        </p:nvSpPr>
        <p:spPr>
          <a:xfrm>
            <a:off x="1386206" y="3377899"/>
            <a:ext cx="67453" cy="62885"/>
          </a:xfrm>
          <a:custGeom>
            <a:avLst/>
            <a:gdLst/>
            <a:ahLst/>
            <a:cxnLst/>
            <a:rect l="l" t="t" r="r" b="b"/>
            <a:pathLst>
              <a:path w="4371" h="4075" extrusionOk="0">
                <a:moveTo>
                  <a:pt x="1" y="0"/>
                </a:moveTo>
                <a:cubicBezTo>
                  <a:pt x="368" y="1535"/>
                  <a:pt x="1302" y="2836"/>
                  <a:pt x="2602" y="3703"/>
                </a:cubicBezTo>
                <a:cubicBezTo>
                  <a:pt x="2962" y="3943"/>
                  <a:pt x="3376" y="4075"/>
                  <a:pt x="3820" y="4075"/>
                </a:cubicBezTo>
                <a:cubicBezTo>
                  <a:pt x="3869" y="4075"/>
                  <a:pt x="3920" y="4073"/>
                  <a:pt x="3970" y="4070"/>
                </a:cubicBezTo>
                <a:cubicBezTo>
                  <a:pt x="4237" y="3670"/>
                  <a:pt x="4370" y="3169"/>
                  <a:pt x="4337" y="2702"/>
                </a:cubicBezTo>
                <a:cubicBezTo>
                  <a:pt x="4337" y="2235"/>
                  <a:pt x="4237" y="1768"/>
                  <a:pt x="4104" y="1335"/>
                </a:cubicBezTo>
                <a:cubicBezTo>
                  <a:pt x="3847" y="1807"/>
                  <a:pt x="3401" y="2001"/>
                  <a:pt x="2894" y="2001"/>
                </a:cubicBezTo>
                <a:cubicBezTo>
                  <a:pt x="1753" y="2001"/>
                  <a:pt x="301" y="1017"/>
                  <a:pt x="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8"/>
          <p:cNvSpPr/>
          <p:nvPr/>
        </p:nvSpPr>
        <p:spPr>
          <a:xfrm>
            <a:off x="1312595" y="3358486"/>
            <a:ext cx="189442" cy="433807"/>
          </a:xfrm>
          <a:custGeom>
            <a:avLst/>
            <a:gdLst/>
            <a:ahLst/>
            <a:cxnLst/>
            <a:rect l="l" t="t" r="r" b="b"/>
            <a:pathLst>
              <a:path w="12276" h="28111" extrusionOk="0">
                <a:moveTo>
                  <a:pt x="5505" y="0"/>
                </a:moveTo>
                <a:cubicBezTo>
                  <a:pt x="5150" y="0"/>
                  <a:pt x="4861" y="153"/>
                  <a:pt x="4671" y="458"/>
                </a:cubicBezTo>
                <a:cubicBezTo>
                  <a:pt x="4637" y="491"/>
                  <a:pt x="4604" y="524"/>
                  <a:pt x="4570" y="591"/>
                </a:cubicBezTo>
                <a:cubicBezTo>
                  <a:pt x="1001" y="6896"/>
                  <a:pt x="1" y="17303"/>
                  <a:pt x="8306" y="28111"/>
                </a:cubicBezTo>
                <a:lnTo>
                  <a:pt x="12276" y="25042"/>
                </a:lnTo>
                <a:cubicBezTo>
                  <a:pt x="6072" y="16970"/>
                  <a:pt x="6072" y="9397"/>
                  <a:pt x="8240" y="4427"/>
                </a:cubicBezTo>
                <a:cubicBezTo>
                  <a:pt x="8340" y="4194"/>
                  <a:pt x="8373" y="3927"/>
                  <a:pt x="8373" y="3693"/>
                </a:cubicBezTo>
                <a:cubicBezTo>
                  <a:pt x="8306" y="2292"/>
                  <a:pt x="7573" y="1025"/>
                  <a:pt x="6405" y="258"/>
                </a:cubicBezTo>
                <a:cubicBezTo>
                  <a:pt x="6076" y="86"/>
                  <a:pt x="5772" y="0"/>
                  <a:pt x="5505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8"/>
          <p:cNvSpPr/>
          <p:nvPr/>
        </p:nvSpPr>
        <p:spPr>
          <a:xfrm>
            <a:off x="1407826" y="3784114"/>
            <a:ext cx="61851" cy="125029"/>
          </a:xfrm>
          <a:custGeom>
            <a:avLst/>
            <a:gdLst/>
            <a:ahLst/>
            <a:cxnLst/>
            <a:rect l="l" t="t" r="r" b="b"/>
            <a:pathLst>
              <a:path w="4008" h="8102" extrusionOk="0">
                <a:moveTo>
                  <a:pt x="2544" y="1"/>
                </a:moveTo>
                <a:cubicBezTo>
                  <a:pt x="2257" y="1"/>
                  <a:pt x="1965" y="127"/>
                  <a:pt x="1735" y="430"/>
                </a:cubicBezTo>
                <a:cubicBezTo>
                  <a:pt x="101" y="2531"/>
                  <a:pt x="1" y="5400"/>
                  <a:pt x="1468" y="7602"/>
                </a:cubicBezTo>
                <a:cubicBezTo>
                  <a:pt x="1668" y="7902"/>
                  <a:pt x="2002" y="8102"/>
                  <a:pt x="2336" y="8102"/>
                </a:cubicBezTo>
                <a:cubicBezTo>
                  <a:pt x="3170" y="8069"/>
                  <a:pt x="3670" y="7168"/>
                  <a:pt x="3236" y="6467"/>
                </a:cubicBezTo>
                <a:cubicBezTo>
                  <a:pt x="2236" y="5000"/>
                  <a:pt x="2302" y="3065"/>
                  <a:pt x="3403" y="1697"/>
                </a:cubicBezTo>
                <a:cubicBezTo>
                  <a:pt x="4007" y="875"/>
                  <a:pt x="3298" y="1"/>
                  <a:pt x="2544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8"/>
          <p:cNvSpPr/>
          <p:nvPr/>
        </p:nvSpPr>
        <p:spPr>
          <a:xfrm>
            <a:off x="1387749" y="3694192"/>
            <a:ext cx="166804" cy="148332"/>
          </a:xfrm>
          <a:custGeom>
            <a:avLst/>
            <a:gdLst/>
            <a:ahLst/>
            <a:cxnLst/>
            <a:rect l="l" t="t" r="r" b="b"/>
            <a:pathLst>
              <a:path w="10809" h="9612" extrusionOk="0">
                <a:moveTo>
                  <a:pt x="5423" y="0"/>
                </a:moveTo>
                <a:cubicBezTo>
                  <a:pt x="4049" y="0"/>
                  <a:pt x="2684" y="585"/>
                  <a:pt x="1735" y="1720"/>
                </a:cubicBezTo>
                <a:cubicBezTo>
                  <a:pt x="1" y="3755"/>
                  <a:pt x="301" y="6790"/>
                  <a:pt x="2336" y="8492"/>
                </a:cubicBezTo>
                <a:cubicBezTo>
                  <a:pt x="3235" y="9244"/>
                  <a:pt x="4331" y="9611"/>
                  <a:pt x="5420" y="9611"/>
                </a:cubicBezTo>
                <a:cubicBezTo>
                  <a:pt x="6794" y="9611"/>
                  <a:pt x="8158" y="9026"/>
                  <a:pt x="9107" y="7891"/>
                </a:cubicBezTo>
                <a:cubicBezTo>
                  <a:pt x="10808" y="5856"/>
                  <a:pt x="10542" y="2821"/>
                  <a:pt x="8507" y="1120"/>
                </a:cubicBezTo>
                <a:cubicBezTo>
                  <a:pt x="7607" y="368"/>
                  <a:pt x="6512" y="0"/>
                  <a:pt x="5423" y="0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8"/>
          <p:cNvSpPr/>
          <p:nvPr/>
        </p:nvSpPr>
        <p:spPr>
          <a:xfrm>
            <a:off x="1385264" y="3694007"/>
            <a:ext cx="143039" cy="148748"/>
          </a:xfrm>
          <a:custGeom>
            <a:avLst/>
            <a:gdLst/>
            <a:ahLst/>
            <a:cxnLst/>
            <a:rect l="l" t="t" r="r" b="b"/>
            <a:pathLst>
              <a:path w="9269" h="9639" extrusionOk="0">
                <a:moveTo>
                  <a:pt x="5535" y="0"/>
                </a:moveTo>
                <a:cubicBezTo>
                  <a:pt x="2452" y="0"/>
                  <a:pt x="0" y="3029"/>
                  <a:pt x="962" y="6235"/>
                </a:cubicBezTo>
                <a:cubicBezTo>
                  <a:pt x="1643" y="8418"/>
                  <a:pt x="3609" y="9639"/>
                  <a:pt x="5607" y="9639"/>
                </a:cubicBezTo>
                <a:cubicBezTo>
                  <a:pt x="6937" y="9639"/>
                  <a:pt x="8281" y="9097"/>
                  <a:pt x="9268" y="7937"/>
                </a:cubicBezTo>
                <a:lnTo>
                  <a:pt x="9235" y="7937"/>
                </a:lnTo>
                <a:cubicBezTo>
                  <a:pt x="8958" y="8229"/>
                  <a:pt x="8270" y="8514"/>
                  <a:pt x="7441" y="8514"/>
                </a:cubicBezTo>
                <a:cubicBezTo>
                  <a:pt x="6473" y="8514"/>
                  <a:pt x="5315" y="8125"/>
                  <a:pt x="4398" y="6903"/>
                </a:cubicBezTo>
                <a:cubicBezTo>
                  <a:pt x="2463" y="4301"/>
                  <a:pt x="4265" y="198"/>
                  <a:pt x="6900" y="198"/>
                </a:cubicBezTo>
                <a:cubicBezTo>
                  <a:pt x="6437" y="63"/>
                  <a:pt x="5980" y="0"/>
                  <a:pt x="5535" y="0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8"/>
          <p:cNvSpPr/>
          <p:nvPr/>
        </p:nvSpPr>
        <p:spPr>
          <a:xfrm>
            <a:off x="1477840" y="3707170"/>
            <a:ext cx="52515" cy="43425"/>
          </a:xfrm>
          <a:custGeom>
            <a:avLst/>
            <a:gdLst/>
            <a:ahLst/>
            <a:cxnLst/>
            <a:rect l="l" t="t" r="r" b="b"/>
            <a:pathLst>
              <a:path w="3403" h="2814" extrusionOk="0">
                <a:moveTo>
                  <a:pt x="825" y="0"/>
                </a:moveTo>
                <a:cubicBezTo>
                  <a:pt x="751" y="0"/>
                  <a:pt x="676" y="4"/>
                  <a:pt x="601" y="12"/>
                </a:cubicBezTo>
                <a:cubicBezTo>
                  <a:pt x="267" y="79"/>
                  <a:pt x="0" y="379"/>
                  <a:pt x="34" y="746"/>
                </a:cubicBezTo>
                <a:cubicBezTo>
                  <a:pt x="100" y="1079"/>
                  <a:pt x="434" y="1246"/>
                  <a:pt x="734" y="1380"/>
                </a:cubicBezTo>
                <a:cubicBezTo>
                  <a:pt x="1535" y="1780"/>
                  <a:pt x="2268" y="2213"/>
                  <a:pt x="2969" y="2747"/>
                </a:cubicBezTo>
                <a:cubicBezTo>
                  <a:pt x="3036" y="2781"/>
                  <a:pt x="3102" y="2814"/>
                  <a:pt x="3202" y="2814"/>
                </a:cubicBezTo>
                <a:cubicBezTo>
                  <a:pt x="3303" y="2781"/>
                  <a:pt x="3336" y="2647"/>
                  <a:pt x="3336" y="2547"/>
                </a:cubicBezTo>
                <a:cubicBezTo>
                  <a:pt x="3403" y="1847"/>
                  <a:pt x="2902" y="1246"/>
                  <a:pt x="2435" y="746"/>
                </a:cubicBezTo>
                <a:cubicBezTo>
                  <a:pt x="2402" y="712"/>
                  <a:pt x="2369" y="679"/>
                  <a:pt x="2335" y="646"/>
                </a:cubicBezTo>
                <a:cubicBezTo>
                  <a:pt x="2102" y="446"/>
                  <a:pt x="1868" y="279"/>
                  <a:pt x="1568" y="179"/>
                </a:cubicBezTo>
                <a:cubicBezTo>
                  <a:pt x="1335" y="49"/>
                  <a:pt x="1082" y="0"/>
                  <a:pt x="825" y="0"/>
                </a:cubicBezTo>
                <a:close/>
              </a:path>
            </a:pathLst>
          </a:custGeom>
          <a:solidFill>
            <a:srgbClr val="FFFFFF">
              <a:alpha val="4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8"/>
          <p:cNvSpPr/>
          <p:nvPr/>
        </p:nvSpPr>
        <p:spPr>
          <a:xfrm>
            <a:off x="1496374" y="3758775"/>
            <a:ext cx="100909" cy="101990"/>
          </a:xfrm>
          <a:custGeom>
            <a:avLst/>
            <a:gdLst/>
            <a:ahLst/>
            <a:cxnLst/>
            <a:rect l="l" t="t" r="r" b="b"/>
            <a:pathLst>
              <a:path w="6539" h="6609" extrusionOk="0">
                <a:moveTo>
                  <a:pt x="1448" y="0"/>
                </a:moveTo>
                <a:cubicBezTo>
                  <a:pt x="335" y="0"/>
                  <a:pt x="0" y="1763"/>
                  <a:pt x="1234" y="2072"/>
                </a:cubicBezTo>
                <a:cubicBezTo>
                  <a:pt x="2969" y="2472"/>
                  <a:pt x="4236" y="3940"/>
                  <a:pt x="4370" y="5708"/>
                </a:cubicBezTo>
                <a:cubicBezTo>
                  <a:pt x="4470" y="6208"/>
                  <a:pt x="4904" y="6608"/>
                  <a:pt x="5437" y="6608"/>
                </a:cubicBezTo>
                <a:lnTo>
                  <a:pt x="5537" y="6608"/>
                </a:lnTo>
                <a:cubicBezTo>
                  <a:pt x="6104" y="6542"/>
                  <a:pt x="6538" y="6041"/>
                  <a:pt x="6471" y="5474"/>
                </a:cubicBezTo>
                <a:cubicBezTo>
                  <a:pt x="6204" y="2839"/>
                  <a:pt x="4303" y="671"/>
                  <a:pt x="1735" y="37"/>
                </a:cubicBezTo>
                <a:cubicBezTo>
                  <a:pt x="1634" y="12"/>
                  <a:pt x="1538" y="0"/>
                  <a:pt x="144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8"/>
          <p:cNvSpPr/>
          <p:nvPr/>
        </p:nvSpPr>
        <p:spPr>
          <a:xfrm>
            <a:off x="1493272" y="2724141"/>
            <a:ext cx="659946" cy="441554"/>
          </a:xfrm>
          <a:custGeom>
            <a:avLst/>
            <a:gdLst/>
            <a:ahLst/>
            <a:cxnLst/>
            <a:rect l="l" t="t" r="r" b="b"/>
            <a:pathLst>
              <a:path w="42765" h="28613" extrusionOk="0">
                <a:moveTo>
                  <a:pt x="21379" y="1"/>
                </a:moveTo>
                <a:cubicBezTo>
                  <a:pt x="15904" y="1"/>
                  <a:pt x="10425" y="1201"/>
                  <a:pt x="6239" y="3603"/>
                </a:cubicBezTo>
                <a:cubicBezTo>
                  <a:pt x="2069" y="6038"/>
                  <a:pt x="1" y="9174"/>
                  <a:pt x="1" y="12343"/>
                </a:cubicBezTo>
                <a:lnTo>
                  <a:pt x="1" y="16246"/>
                </a:lnTo>
                <a:cubicBezTo>
                  <a:pt x="1" y="19414"/>
                  <a:pt x="2069" y="22583"/>
                  <a:pt x="6239" y="24985"/>
                </a:cubicBezTo>
                <a:cubicBezTo>
                  <a:pt x="10408" y="27404"/>
                  <a:pt x="15887" y="28613"/>
                  <a:pt x="21366" y="28613"/>
                </a:cubicBezTo>
                <a:cubicBezTo>
                  <a:pt x="26845" y="28613"/>
                  <a:pt x="32324" y="27404"/>
                  <a:pt x="36494" y="24985"/>
                </a:cubicBezTo>
                <a:cubicBezTo>
                  <a:pt x="40663" y="22583"/>
                  <a:pt x="42765" y="19414"/>
                  <a:pt x="42765" y="16246"/>
                </a:cubicBezTo>
                <a:lnTo>
                  <a:pt x="42765" y="12343"/>
                </a:lnTo>
                <a:cubicBezTo>
                  <a:pt x="42765" y="9174"/>
                  <a:pt x="40663" y="6038"/>
                  <a:pt x="36494" y="3603"/>
                </a:cubicBezTo>
                <a:cubicBezTo>
                  <a:pt x="32324" y="1201"/>
                  <a:pt x="26853" y="1"/>
                  <a:pt x="21379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8"/>
          <p:cNvSpPr/>
          <p:nvPr/>
        </p:nvSpPr>
        <p:spPr>
          <a:xfrm>
            <a:off x="1493272" y="2733925"/>
            <a:ext cx="381462" cy="431693"/>
          </a:xfrm>
          <a:custGeom>
            <a:avLst/>
            <a:gdLst/>
            <a:ahLst/>
            <a:cxnLst/>
            <a:rect l="l" t="t" r="r" b="b"/>
            <a:pathLst>
              <a:path w="24719" h="27974" extrusionOk="0">
                <a:moveTo>
                  <a:pt x="14578" y="0"/>
                </a:moveTo>
                <a:cubicBezTo>
                  <a:pt x="11643" y="534"/>
                  <a:pt x="8841" y="1535"/>
                  <a:pt x="6239" y="2969"/>
                </a:cubicBezTo>
                <a:cubicBezTo>
                  <a:pt x="2069" y="5404"/>
                  <a:pt x="1" y="8540"/>
                  <a:pt x="1" y="11709"/>
                </a:cubicBezTo>
                <a:lnTo>
                  <a:pt x="1" y="15612"/>
                </a:lnTo>
                <a:cubicBezTo>
                  <a:pt x="1" y="18780"/>
                  <a:pt x="2069" y="21949"/>
                  <a:pt x="6239" y="24351"/>
                </a:cubicBezTo>
                <a:cubicBezTo>
                  <a:pt x="10419" y="26760"/>
                  <a:pt x="15886" y="27973"/>
                  <a:pt x="21362" y="27973"/>
                </a:cubicBezTo>
                <a:cubicBezTo>
                  <a:pt x="22484" y="27973"/>
                  <a:pt x="23607" y="27922"/>
                  <a:pt x="24719" y="27820"/>
                </a:cubicBezTo>
                <a:lnTo>
                  <a:pt x="24719" y="27820"/>
                </a:lnTo>
                <a:cubicBezTo>
                  <a:pt x="24614" y="27822"/>
                  <a:pt x="24508" y="27823"/>
                  <a:pt x="24402" y="27823"/>
                </a:cubicBezTo>
                <a:cubicBezTo>
                  <a:pt x="19311" y="27823"/>
                  <a:pt x="12912" y="25462"/>
                  <a:pt x="14578" y="19548"/>
                </a:cubicBezTo>
                <a:lnTo>
                  <a:pt x="14578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8"/>
          <p:cNvSpPr/>
          <p:nvPr/>
        </p:nvSpPr>
        <p:spPr>
          <a:xfrm>
            <a:off x="1492763" y="2723755"/>
            <a:ext cx="659946" cy="381524"/>
          </a:xfrm>
          <a:custGeom>
            <a:avLst/>
            <a:gdLst/>
            <a:ahLst/>
            <a:cxnLst/>
            <a:rect l="l" t="t" r="r" b="b"/>
            <a:pathLst>
              <a:path w="42765" h="24723" extrusionOk="0">
                <a:moveTo>
                  <a:pt x="21387" y="1"/>
                </a:moveTo>
                <a:cubicBezTo>
                  <a:pt x="15912" y="1"/>
                  <a:pt x="10441" y="1210"/>
                  <a:pt x="6272" y="3628"/>
                </a:cubicBezTo>
                <a:cubicBezTo>
                  <a:pt x="2102" y="6030"/>
                  <a:pt x="1" y="9165"/>
                  <a:pt x="1" y="12334"/>
                </a:cubicBezTo>
                <a:cubicBezTo>
                  <a:pt x="1" y="15537"/>
                  <a:pt x="2102" y="18706"/>
                  <a:pt x="6272" y="21107"/>
                </a:cubicBezTo>
                <a:cubicBezTo>
                  <a:pt x="10449" y="23513"/>
                  <a:pt x="15939" y="24722"/>
                  <a:pt x="21428" y="24722"/>
                </a:cubicBezTo>
                <a:cubicBezTo>
                  <a:pt x="26897" y="24722"/>
                  <a:pt x="32364" y="23522"/>
                  <a:pt x="36527" y="21107"/>
                </a:cubicBezTo>
                <a:cubicBezTo>
                  <a:pt x="40696" y="18706"/>
                  <a:pt x="42764" y="15503"/>
                  <a:pt x="42764" y="12334"/>
                </a:cubicBezTo>
                <a:cubicBezTo>
                  <a:pt x="42764" y="9199"/>
                  <a:pt x="40696" y="6030"/>
                  <a:pt x="36527" y="3628"/>
                </a:cubicBezTo>
                <a:cubicBezTo>
                  <a:pt x="32340" y="1210"/>
                  <a:pt x="26861" y="1"/>
                  <a:pt x="213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8"/>
          <p:cNvSpPr/>
          <p:nvPr/>
        </p:nvSpPr>
        <p:spPr>
          <a:xfrm>
            <a:off x="2152185" y="2808569"/>
            <a:ext cx="150322" cy="195106"/>
          </a:xfrm>
          <a:custGeom>
            <a:avLst/>
            <a:gdLst/>
            <a:ahLst/>
            <a:cxnLst/>
            <a:rect l="l" t="t" r="r" b="b"/>
            <a:pathLst>
              <a:path w="9741" h="12643" extrusionOk="0">
                <a:moveTo>
                  <a:pt x="0" y="0"/>
                </a:moveTo>
                <a:lnTo>
                  <a:pt x="0" y="0"/>
                </a:lnTo>
                <a:cubicBezTo>
                  <a:pt x="67" y="234"/>
                  <a:pt x="300" y="1001"/>
                  <a:pt x="400" y="1468"/>
                </a:cubicBezTo>
                <a:cubicBezTo>
                  <a:pt x="2335" y="2168"/>
                  <a:pt x="4136" y="3102"/>
                  <a:pt x="5838" y="4270"/>
                </a:cubicBezTo>
                <a:cubicBezTo>
                  <a:pt x="7305" y="5271"/>
                  <a:pt x="8106" y="6405"/>
                  <a:pt x="8239" y="7639"/>
                </a:cubicBezTo>
                <a:cubicBezTo>
                  <a:pt x="8439" y="9307"/>
                  <a:pt x="7405" y="10808"/>
                  <a:pt x="6505" y="11809"/>
                </a:cubicBezTo>
                <a:lnTo>
                  <a:pt x="7439" y="12643"/>
                </a:lnTo>
                <a:cubicBezTo>
                  <a:pt x="8506" y="11475"/>
                  <a:pt x="9740" y="9607"/>
                  <a:pt x="9507" y="7506"/>
                </a:cubicBezTo>
                <a:cubicBezTo>
                  <a:pt x="9307" y="5904"/>
                  <a:pt x="8306" y="4470"/>
                  <a:pt x="6538" y="3236"/>
                </a:cubicBezTo>
                <a:cubicBezTo>
                  <a:pt x="4537" y="1835"/>
                  <a:pt x="2335" y="734"/>
                  <a:pt x="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8"/>
          <p:cNvSpPr/>
          <p:nvPr/>
        </p:nvSpPr>
        <p:spPr>
          <a:xfrm>
            <a:off x="2191814" y="2972055"/>
            <a:ext cx="103487" cy="91450"/>
          </a:xfrm>
          <a:custGeom>
            <a:avLst/>
            <a:gdLst/>
            <a:ahLst/>
            <a:cxnLst/>
            <a:rect l="l" t="t" r="r" b="b"/>
            <a:pathLst>
              <a:path w="6706" h="5926" extrusionOk="0">
                <a:moveTo>
                  <a:pt x="4181" y="1"/>
                </a:moveTo>
                <a:cubicBezTo>
                  <a:pt x="3444" y="1"/>
                  <a:pt x="2725" y="676"/>
                  <a:pt x="1635" y="2015"/>
                </a:cubicBezTo>
                <a:cubicBezTo>
                  <a:pt x="1" y="3983"/>
                  <a:pt x="468" y="4784"/>
                  <a:pt x="1468" y="5551"/>
                </a:cubicBezTo>
                <a:cubicBezTo>
                  <a:pt x="1782" y="5802"/>
                  <a:pt x="2107" y="5926"/>
                  <a:pt x="2443" y="5926"/>
                </a:cubicBezTo>
                <a:cubicBezTo>
                  <a:pt x="3177" y="5926"/>
                  <a:pt x="3968" y="5338"/>
                  <a:pt x="4837" y="4217"/>
                </a:cubicBezTo>
                <a:cubicBezTo>
                  <a:pt x="6238" y="2382"/>
                  <a:pt x="6705" y="1582"/>
                  <a:pt x="5271" y="447"/>
                </a:cubicBezTo>
                <a:cubicBezTo>
                  <a:pt x="4877" y="149"/>
                  <a:pt x="4527" y="1"/>
                  <a:pt x="4181" y="1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8"/>
          <p:cNvSpPr/>
          <p:nvPr/>
        </p:nvSpPr>
        <p:spPr>
          <a:xfrm>
            <a:off x="2209314" y="2983505"/>
            <a:ext cx="44799" cy="68039"/>
          </a:xfrm>
          <a:custGeom>
            <a:avLst/>
            <a:gdLst/>
            <a:ahLst/>
            <a:cxnLst/>
            <a:rect l="l" t="t" r="r" b="b"/>
            <a:pathLst>
              <a:path w="2903" h="4409" extrusionOk="0">
                <a:moveTo>
                  <a:pt x="2668" y="0"/>
                </a:moveTo>
                <a:cubicBezTo>
                  <a:pt x="2533" y="0"/>
                  <a:pt x="2370" y="65"/>
                  <a:pt x="2269" y="106"/>
                </a:cubicBezTo>
                <a:cubicBezTo>
                  <a:pt x="2202" y="172"/>
                  <a:pt x="2136" y="239"/>
                  <a:pt x="2102" y="306"/>
                </a:cubicBezTo>
                <a:cubicBezTo>
                  <a:pt x="1969" y="406"/>
                  <a:pt x="1869" y="506"/>
                  <a:pt x="1769" y="639"/>
                </a:cubicBezTo>
                <a:lnTo>
                  <a:pt x="1335" y="1073"/>
                </a:lnTo>
                <a:cubicBezTo>
                  <a:pt x="901" y="1473"/>
                  <a:pt x="534" y="1907"/>
                  <a:pt x="268" y="2441"/>
                </a:cubicBezTo>
                <a:cubicBezTo>
                  <a:pt x="67" y="2774"/>
                  <a:pt x="1" y="3175"/>
                  <a:pt x="134" y="3542"/>
                </a:cubicBezTo>
                <a:cubicBezTo>
                  <a:pt x="201" y="3708"/>
                  <a:pt x="334" y="3842"/>
                  <a:pt x="468" y="3975"/>
                </a:cubicBezTo>
                <a:cubicBezTo>
                  <a:pt x="735" y="4209"/>
                  <a:pt x="1068" y="4375"/>
                  <a:pt x="1435" y="4409"/>
                </a:cubicBezTo>
                <a:cubicBezTo>
                  <a:pt x="1502" y="4409"/>
                  <a:pt x="1568" y="4409"/>
                  <a:pt x="1635" y="4375"/>
                </a:cubicBezTo>
                <a:cubicBezTo>
                  <a:pt x="1702" y="4309"/>
                  <a:pt x="1735" y="4209"/>
                  <a:pt x="1735" y="4142"/>
                </a:cubicBezTo>
                <a:cubicBezTo>
                  <a:pt x="1769" y="3742"/>
                  <a:pt x="1669" y="3341"/>
                  <a:pt x="1735" y="2974"/>
                </a:cubicBezTo>
                <a:cubicBezTo>
                  <a:pt x="1835" y="1974"/>
                  <a:pt x="2869" y="1273"/>
                  <a:pt x="2903" y="272"/>
                </a:cubicBezTo>
                <a:cubicBezTo>
                  <a:pt x="2903" y="206"/>
                  <a:pt x="2869" y="172"/>
                  <a:pt x="2869" y="106"/>
                </a:cubicBezTo>
                <a:cubicBezTo>
                  <a:pt x="2830" y="27"/>
                  <a:pt x="2755" y="0"/>
                  <a:pt x="2668" y="0"/>
                </a:cubicBezTo>
                <a:close/>
              </a:path>
            </a:pathLst>
          </a:custGeom>
          <a:solidFill>
            <a:srgbClr val="FFFFFF">
              <a:alpha val="4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8"/>
          <p:cNvSpPr/>
          <p:nvPr/>
        </p:nvSpPr>
        <p:spPr>
          <a:xfrm>
            <a:off x="1450557" y="2524930"/>
            <a:ext cx="744884" cy="588126"/>
          </a:xfrm>
          <a:custGeom>
            <a:avLst/>
            <a:gdLst/>
            <a:ahLst/>
            <a:cxnLst/>
            <a:rect l="l" t="t" r="r" b="b"/>
            <a:pathLst>
              <a:path w="48269" h="38111" extrusionOk="0">
                <a:moveTo>
                  <a:pt x="24117" y="0"/>
                </a:moveTo>
                <a:cubicBezTo>
                  <a:pt x="10775" y="0"/>
                  <a:pt x="0" y="10908"/>
                  <a:pt x="167" y="24284"/>
                </a:cubicBezTo>
                <a:cubicBezTo>
                  <a:pt x="167" y="27820"/>
                  <a:pt x="2502" y="31356"/>
                  <a:pt x="7205" y="34058"/>
                </a:cubicBezTo>
                <a:cubicBezTo>
                  <a:pt x="11875" y="36760"/>
                  <a:pt x="18005" y="38111"/>
                  <a:pt x="24134" y="38111"/>
                </a:cubicBezTo>
                <a:cubicBezTo>
                  <a:pt x="30264" y="38111"/>
                  <a:pt x="36393" y="36760"/>
                  <a:pt x="41063" y="34058"/>
                </a:cubicBezTo>
                <a:cubicBezTo>
                  <a:pt x="45733" y="31356"/>
                  <a:pt x="48068" y="27820"/>
                  <a:pt x="48068" y="24284"/>
                </a:cubicBezTo>
                <a:cubicBezTo>
                  <a:pt x="48268" y="10908"/>
                  <a:pt x="37494" y="0"/>
                  <a:pt x="24117" y="0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8"/>
          <p:cNvSpPr/>
          <p:nvPr/>
        </p:nvSpPr>
        <p:spPr>
          <a:xfrm>
            <a:off x="1450557" y="2524930"/>
            <a:ext cx="744884" cy="588126"/>
          </a:xfrm>
          <a:custGeom>
            <a:avLst/>
            <a:gdLst/>
            <a:ahLst/>
            <a:cxnLst/>
            <a:rect l="l" t="t" r="r" b="b"/>
            <a:pathLst>
              <a:path w="48269" h="38111" extrusionOk="0">
                <a:moveTo>
                  <a:pt x="24117" y="0"/>
                </a:moveTo>
                <a:cubicBezTo>
                  <a:pt x="10775" y="0"/>
                  <a:pt x="0" y="10908"/>
                  <a:pt x="167" y="24284"/>
                </a:cubicBezTo>
                <a:cubicBezTo>
                  <a:pt x="167" y="27820"/>
                  <a:pt x="2502" y="31356"/>
                  <a:pt x="7205" y="34058"/>
                </a:cubicBezTo>
                <a:cubicBezTo>
                  <a:pt x="11875" y="36760"/>
                  <a:pt x="18005" y="38111"/>
                  <a:pt x="24134" y="38111"/>
                </a:cubicBezTo>
                <a:cubicBezTo>
                  <a:pt x="30264" y="38111"/>
                  <a:pt x="36393" y="36760"/>
                  <a:pt x="41063" y="34058"/>
                </a:cubicBezTo>
                <a:cubicBezTo>
                  <a:pt x="45733" y="31356"/>
                  <a:pt x="48068" y="27820"/>
                  <a:pt x="48068" y="24284"/>
                </a:cubicBezTo>
                <a:cubicBezTo>
                  <a:pt x="48268" y="10908"/>
                  <a:pt x="37494" y="0"/>
                  <a:pt x="24117" y="0"/>
                </a:cubicBezTo>
                <a:close/>
              </a:path>
            </a:pathLst>
          </a:custGeom>
          <a:solidFill>
            <a:srgbClr val="FFFFFF">
              <a:alpha val="4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8"/>
          <p:cNvSpPr/>
          <p:nvPr/>
        </p:nvSpPr>
        <p:spPr>
          <a:xfrm>
            <a:off x="1453134" y="2532646"/>
            <a:ext cx="690826" cy="580410"/>
          </a:xfrm>
          <a:custGeom>
            <a:avLst/>
            <a:gdLst/>
            <a:ahLst/>
            <a:cxnLst/>
            <a:rect l="l" t="t" r="r" b="b"/>
            <a:pathLst>
              <a:path w="44766" h="37611" extrusionOk="0">
                <a:moveTo>
                  <a:pt x="21115" y="1"/>
                </a:moveTo>
                <a:cubicBezTo>
                  <a:pt x="9073" y="1435"/>
                  <a:pt x="0" y="11642"/>
                  <a:pt x="0" y="23784"/>
                </a:cubicBezTo>
                <a:cubicBezTo>
                  <a:pt x="0" y="27320"/>
                  <a:pt x="2335" y="30856"/>
                  <a:pt x="7038" y="33558"/>
                </a:cubicBezTo>
                <a:cubicBezTo>
                  <a:pt x="11708" y="36260"/>
                  <a:pt x="17838" y="37611"/>
                  <a:pt x="23967" y="37611"/>
                </a:cubicBezTo>
                <a:cubicBezTo>
                  <a:pt x="30097" y="37611"/>
                  <a:pt x="36226" y="36260"/>
                  <a:pt x="40896" y="33558"/>
                </a:cubicBezTo>
                <a:cubicBezTo>
                  <a:pt x="41930" y="32958"/>
                  <a:pt x="42864" y="32290"/>
                  <a:pt x="43765" y="31557"/>
                </a:cubicBezTo>
                <a:lnTo>
                  <a:pt x="44732" y="30656"/>
                </a:lnTo>
                <a:lnTo>
                  <a:pt x="44765" y="30623"/>
                </a:lnTo>
                <a:lnTo>
                  <a:pt x="44765" y="30623"/>
                </a:lnTo>
                <a:cubicBezTo>
                  <a:pt x="38950" y="34208"/>
                  <a:pt x="32261" y="35943"/>
                  <a:pt x="26743" y="35943"/>
                </a:cubicBezTo>
                <a:cubicBezTo>
                  <a:pt x="20456" y="35943"/>
                  <a:pt x="15691" y="33690"/>
                  <a:pt x="15478" y="29355"/>
                </a:cubicBezTo>
                <a:cubicBezTo>
                  <a:pt x="15244" y="23784"/>
                  <a:pt x="12376" y="19148"/>
                  <a:pt x="8640" y="16980"/>
                </a:cubicBezTo>
                <a:cubicBezTo>
                  <a:pt x="9006" y="8240"/>
                  <a:pt x="14811" y="1302"/>
                  <a:pt x="21115" y="1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8"/>
          <p:cNvSpPr/>
          <p:nvPr/>
        </p:nvSpPr>
        <p:spPr>
          <a:xfrm>
            <a:off x="1700724" y="2637151"/>
            <a:ext cx="480813" cy="379008"/>
          </a:xfrm>
          <a:custGeom>
            <a:avLst/>
            <a:gdLst/>
            <a:ahLst/>
            <a:cxnLst/>
            <a:rect l="l" t="t" r="r" b="b"/>
            <a:pathLst>
              <a:path w="31157" h="24560" extrusionOk="0">
                <a:moveTo>
                  <a:pt x="24785" y="0"/>
                </a:moveTo>
                <a:cubicBezTo>
                  <a:pt x="24785" y="2502"/>
                  <a:pt x="23151" y="5004"/>
                  <a:pt x="19848" y="6905"/>
                </a:cubicBezTo>
                <a:cubicBezTo>
                  <a:pt x="16560" y="8804"/>
                  <a:pt x="12237" y="9764"/>
                  <a:pt x="7901" y="9764"/>
                </a:cubicBezTo>
                <a:cubicBezTo>
                  <a:pt x="7134" y="9764"/>
                  <a:pt x="6367" y="9734"/>
                  <a:pt x="5605" y="9674"/>
                </a:cubicBezTo>
                <a:cubicBezTo>
                  <a:pt x="5475" y="9663"/>
                  <a:pt x="5345" y="9657"/>
                  <a:pt x="5217" y="9657"/>
                </a:cubicBezTo>
                <a:cubicBezTo>
                  <a:pt x="3078" y="9657"/>
                  <a:pt x="1248" y="11203"/>
                  <a:pt x="901" y="13343"/>
                </a:cubicBezTo>
                <a:cubicBezTo>
                  <a:pt x="535" y="15611"/>
                  <a:pt x="301" y="17780"/>
                  <a:pt x="201" y="19748"/>
                </a:cubicBezTo>
                <a:cubicBezTo>
                  <a:pt x="1" y="22083"/>
                  <a:pt x="1735" y="24117"/>
                  <a:pt x="4070" y="24384"/>
                </a:cubicBezTo>
                <a:cubicBezTo>
                  <a:pt x="5319" y="24501"/>
                  <a:pt x="6582" y="24560"/>
                  <a:pt x="7845" y="24560"/>
                </a:cubicBezTo>
                <a:cubicBezTo>
                  <a:pt x="13806" y="24560"/>
                  <a:pt x="19783" y="23257"/>
                  <a:pt x="24352" y="20615"/>
                </a:cubicBezTo>
                <a:cubicBezTo>
                  <a:pt x="28888" y="18013"/>
                  <a:pt x="31156" y="14577"/>
                  <a:pt x="31156" y="11142"/>
                </a:cubicBezTo>
                <a:cubicBezTo>
                  <a:pt x="30089" y="6939"/>
                  <a:pt x="27887" y="3069"/>
                  <a:pt x="24785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8"/>
          <p:cNvSpPr/>
          <p:nvPr/>
        </p:nvSpPr>
        <p:spPr>
          <a:xfrm>
            <a:off x="1838685" y="2845729"/>
            <a:ext cx="142282" cy="78024"/>
          </a:xfrm>
          <a:custGeom>
            <a:avLst/>
            <a:gdLst/>
            <a:ahLst/>
            <a:cxnLst/>
            <a:rect l="l" t="t" r="r" b="b"/>
            <a:pathLst>
              <a:path w="9220" h="5056" extrusionOk="0">
                <a:moveTo>
                  <a:pt x="4768" y="1"/>
                </a:moveTo>
                <a:cubicBezTo>
                  <a:pt x="2655" y="1"/>
                  <a:pt x="574" y="1385"/>
                  <a:pt x="101" y="3830"/>
                </a:cubicBezTo>
                <a:cubicBezTo>
                  <a:pt x="1" y="4397"/>
                  <a:pt x="367" y="4931"/>
                  <a:pt x="935" y="5031"/>
                </a:cubicBezTo>
                <a:cubicBezTo>
                  <a:pt x="968" y="5048"/>
                  <a:pt x="1001" y="5056"/>
                  <a:pt x="1035" y="5056"/>
                </a:cubicBezTo>
                <a:cubicBezTo>
                  <a:pt x="1068" y="5056"/>
                  <a:pt x="1101" y="5048"/>
                  <a:pt x="1135" y="5031"/>
                </a:cubicBezTo>
                <a:cubicBezTo>
                  <a:pt x="1635" y="5031"/>
                  <a:pt x="2069" y="4697"/>
                  <a:pt x="2169" y="4230"/>
                </a:cubicBezTo>
                <a:cubicBezTo>
                  <a:pt x="2424" y="2854"/>
                  <a:pt x="3584" y="2080"/>
                  <a:pt x="4760" y="2080"/>
                </a:cubicBezTo>
                <a:cubicBezTo>
                  <a:pt x="5579" y="2080"/>
                  <a:pt x="6405" y="2455"/>
                  <a:pt x="6939" y="3263"/>
                </a:cubicBezTo>
                <a:cubicBezTo>
                  <a:pt x="7170" y="3590"/>
                  <a:pt x="7476" y="3726"/>
                  <a:pt x="7776" y="3726"/>
                </a:cubicBezTo>
                <a:cubicBezTo>
                  <a:pt x="8516" y="3726"/>
                  <a:pt x="9219" y="2902"/>
                  <a:pt x="8673" y="2095"/>
                </a:cubicBezTo>
                <a:cubicBezTo>
                  <a:pt x="7705" y="663"/>
                  <a:pt x="6229" y="1"/>
                  <a:pt x="4768" y="1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8"/>
          <p:cNvSpPr/>
          <p:nvPr/>
        </p:nvSpPr>
        <p:spPr>
          <a:xfrm>
            <a:off x="1838685" y="2845729"/>
            <a:ext cx="142282" cy="78024"/>
          </a:xfrm>
          <a:custGeom>
            <a:avLst/>
            <a:gdLst/>
            <a:ahLst/>
            <a:cxnLst/>
            <a:rect l="l" t="t" r="r" b="b"/>
            <a:pathLst>
              <a:path w="9220" h="5056" extrusionOk="0">
                <a:moveTo>
                  <a:pt x="4768" y="1"/>
                </a:moveTo>
                <a:cubicBezTo>
                  <a:pt x="2655" y="1"/>
                  <a:pt x="574" y="1385"/>
                  <a:pt x="101" y="3830"/>
                </a:cubicBezTo>
                <a:cubicBezTo>
                  <a:pt x="1" y="4397"/>
                  <a:pt x="367" y="4931"/>
                  <a:pt x="935" y="5031"/>
                </a:cubicBezTo>
                <a:cubicBezTo>
                  <a:pt x="968" y="5048"/>
                  <a:pt x="1001" y="5056"/>
                  <a:pt x="1035" y="5056"/>
                </a:cubicBezTo>
                <a:cubicBezTo>
                  <a:pt x="1068" y="5056"/>
                  <a:pt x="1101" y="5048"/>
                  <a:pt x="1135" y="5031"/>
                </a:cubicBezTo>
                <a:cubicBezTo>
                  <a:pt x="1635" y="5031"/>
                  <a:pt x="2069" y="4697"/>
                  <a:pt x="2169" y="4230"/>
                </a:cubicBezTo>
                <a:cubicBezTo>
                  <a:pt x="2424" y="2854"/>
                  <a:pt x="3584" y="2080"/>
                  <a:pt x="4760" y="2080"/>
                </a:cubicBezTo>
                <a:cubicBezTo>
                  <a:pt x="5579" y="2080"/>
                  <a:pt x="6405" y="2455"/>
                  <a:pt x="6939" y="3263"/>
                </a:cubicBezTo>
                <a:cubicBezTo>
                  <a:pt x="7170" y="3590"/>
                  <a:pt x="7476" y="3726"/>
                  <a:pt x="7776" y="3726"/>
                </a:cubicBezTo>
                <a:cubicBezTo>
                  <a:pt x="8516" y="3726"/>
                  <a:pt x="9219" y="2902"/>
                  <a:pt x="8673" y="2095"/>
                </a:cubicBezTo>
                <a:cubicBezTo>
                  <a:pt x="7705" y="663"/>
                  <a:pt x="6229" y="1"/>
                  <a:pt x="47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8"/>
          <p:cNvSpPr/>
          <p:nvPr/>
        </p:nvSpPr>
        <p:spPr>
          <a:xfrm>
            <a:off x="2107386" y="2731857"/>
            <a:ext cx="58194" cy="77623"/>
          </a:xfrm>
          <a:custGeom>
            <a:avLst/>
            <a:gdLst/>
            <a:ahLst/>
            <a:cxnLst/>
            <a:rect l="l" t="t" r="r" b="b"/>
            <a:pathLst>
              <a:path w="3771" h="5030" extrusionOk="0">
                <a:moveTo>
                  <a:pt x="2903" y="1"/>
                </a:moveTo>
                <a:cubicBezTo>
                  <a:pt x="1335" y="668"/>
                  <a:pt x="234" y="2169"/>
                  <a:pt x="68" y="3870"/>
                </a:cubicBezTo>
                <a:cubicBezTo>
                  <a:pt x="1" y="4437"/>
                  <a:pt x="435" y="4971"/>
                  <a:pt x="1002" y="5005"/>
                </a:cubicBezTo>
                <a:cubicBezTo>
                  <a:pt x="1035" y="5021"/>
                  <a:pt x="1068" y="5030"/>
                  <a:pt x="1102" y="5030"/>
                </a:cubicBezTo>
                <a:cubicBezTo>
                  <a:pt x="1135" y="5030"/>
                  <a:pt x="1168" y="5021"/>
                  <a:pt x="1202" y="5005"/>
                </a:cubicBezTo>
                <a:cubicBezTo>
                  <a:pt x="1702" y="4971"/>
                  <a:pt x="2069" y="4571"/>
                  <a:pt x="2136" y="4071"/>
                </a:cubicBezTo>
                <a:cubicBezTo>
                  <a:pt x="2236" y="3103"/>
                  <a:pt x="2870" y="2269"/>
                  <a:pt x="3770" y="1902"/>
                </a:cubicBezTo>
                <a:cubicBezTo>
                  <a:pt x="3503" y="1269"/>
                  <a:pt x="3237" y="635"/>
                  <a:pt x="2903" y="1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8"/>
          <p:cNvSpPr/>
          <p:nvPr/>
        </p:nvSpPr>
        <p:spPr>
          <a:xfrm>
            <a:off x="2107386" y="2731857"/>
            <a:ext cx="58194" cy="77623"/>
          </a:xfrm>
          <a:custGeom>
            <a:avLst/>
            <a:gdLst/>
            <a:ahLst/>
            <a:cxnLst/>
            <a:rect l="l" t="t" r="r" b="b"/>
            <a:pathLst>
              <a:path w="3771" h="5030" extrusionOk="0">
                <a:moveTo>
                  <a:pt x="2903" y="1"/>
                </a:moveTo>
                <a:cubicBezTo>
                  <a:pt x="1335" y="668"/>
                  <a:pt x="234" y="2169"/>
                  <a:pt x="68" y="3870"/>
                </a:cubicBezTo>
                <a:cubicBezTo>
                  <a:pt x="1" y="4437"/>
                  <a:pt x="435" y="4971"/>
                  <a:pt x="1002" y="5005"/>
                </a:cubicBezTo>
                <a:cubicBezTo>
                  <a:pt x="1035" y="5021"/>
                  <a:pt x="1068" y="5030"/>
                  <a:pt x="1102" y="5030"/>
                </a:cubicBezTo>
                <a:cubicBezTo>
                  <a:pt x="1135" y="5030"/>
                  <a:pt x="1168" y="5021"/>
                  <a:pt x="1202" y="5005"/>
                </a:cubicBezTo>
                <a:cubicBezTo>
                  <a:pt x="1702" y="4971"/>
                  <a:pt x="2069" y="4571"/>
                  <a:pt x="2136" y="4071"/>
                </a:cubicBezTo>
                <a:cubicBezTo>
                  <a:pt x="2236" y="3103"/>
                  <a:pt x="2870" y="2269"/>
                  <a:pt x="3770" y="1902"/>
                </a:cubicBezTo>
                <a:cubicBezTo>
                  <a:pt x="3503" y="1269"/>
                  <a:pt x="3237" y="635"/>
                  <a:pt x="29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8"/>
          <p:cNvSpPr/>
          <p:nvPr/>
        </p:nvSpPr>
        <p:spPr>
          <a:xfrm>
            <a:off x="2009069" y="2717968"/>
            <a:ext cx="116357" cy="232173"/>
          </a:xfrm>
          <a:custGeom>
            <a:avLst/>
            <a:gdLst/>
            <a:ahLst/>
            <a:cxnLst/>
            <a:rect l="l" t="t" r="r" b="b"/>
            <a:pathLst>
              <a:path w="7540" h="15045" extrusionOk="0">
                <a:moveTo>
                  <a:pt x="2169" y="0"/>
                </a:moveTo>
                <a:cubicBezTo>
                  <a:pt x="1502" y="601"/>
                  <a:pt x="768" y="1134"/>
                  <a:pt x="1" y="1568"/>
                </a:cubicBezTo>
                <a:cubicBezTo>
                  <a:pt x="2269" y="5804"/>
                  <a:pt x="3937" y="10341"/>
                  <a:pt x="4904" y="15044"/>
                </a:cubicBezTo>
                <a:cubicBezTo>
                  <a:pt x="5838" y="14477"/>
                  <a:pt x="6706" y="13844"/>
                  <a:pt x="7539" y="13110"/>
                </a:cubicBezTo>
                <a:cubicBezTo>
                  <a:pt x="6572" y="9440"/>
                  <a:pt x="4904" y="4504"/>
                  <a:pt x="2169" y="0"/>
                </a:cubicBezTo>
                <a:close/>
              </a:path>
            </a:pathLst>
          </a:custGeom>
          <a:solidFill>
            <a:srgbClr val="FFFFFF">
              <a:alpha val="4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8"/>
          <p:cNvSpPr/>
          <p:nvPr/>
        </p:nvSpPr>
        <p:spPr>
          <a:xfrm>
            <a:off x="1906632" y="2757597"/>
            <a:ext cx="131279" cy="248655"/>
          </a:xfrm>
          <a:custGeom>
            <a:avLst/>
            <a:gdLst/>
            <a:ahLst/>
            <a:cxnLst/>
            <a:rect l="l" t="t" r="r" b="b"/>
            <a:pathLst>
              <a:path w="8507" h="16113" extrusionOk="0">
                <a:moveTo>
                  <a:pt x="4737" y="1"/>
                </a:moveTo>
                <a:cubicBezTo>
                  <a:pt x="3203" y="635"/>
                  <a:pt x="1602" y="1135"/>
                  <a:pt x="1" y="1435"/>
                </a:cubicBezTo>
                <a:cubicBezTo>
                  <a:pt x="901" y="6272"/>
                  <a:pt x="1435" y="11175"/>
                  <a:pt x="1669" y="16112"/>
                </a:cubicBezTo>
                <a:cubicBezTo>
                  <a:pt x="4004" y="15679"/>
                  <a:pt x="6305" y="15012"/>
                  <a:pt x="8507" y="14044"/>
                </a:cubicBezTo>
                <a:cubicBezTo>
                  <a:pt x="7639" y="9274"/>
                  <a:pt x="6372" y="4571"/>
                  <a:pt x="4737" y="1"/>
                </a:cubicBezTo>
                <a:close/>
              </a:path>
            </a:pathLst>
          </a:custGeom>
          <a:solidFill>
            <a:srgbClr val="FFFFFF">
              <a:alpha val="4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8"/>
          <p:cNvSpPr/>
          <p:nvPr/>
        </p:nvSpPr>
        <p:spPr>
          <a:xfrm>
            <a:off x="1294586" y="2721055"/>
            <a:ext cx="85462" cy="63842"/>
          </a:xfrm>
          <a:custGeom>
            <a:avLst/>
            <a:gdLst/>
            <a:ahLst/>
            <a:cxnLst/>
            <a:rect l="l" t="t" r="r" b="b"/>
            <a:pathLst>
              <a:path w="5538" h="4137" extrusionOk="0">
                <a:moveTo>
                  <a:pt x="2781" y="0"/>
                </a:moveTo>
                <a:cubicBezTo>
                  <a:pt x="2252" y="0"/>
                  <a:pt x="1718" y="201"/>
                  <a:pt x="1301" y="601"/>
                </a:cubicBezTo>
                <a:cubicBezTo>
                  <a:pt x="0" y="1902"/>
                  <a:pt x="934" y="4137"/>
                  <a:pt x="2769" y="4137"/>
                </a:cubicBezTo>
                <a:cubicBezTo>
                  <a:pt x="4603" y="4137"/>
                  <a:pt x="5537" y="1902"/>
                  <a:pt x="4236" y="601"/>
                </a:cubicBezTo>
                <a:cubicBezTo>
                  <a:pt x="3836" y="201"/>
                  <a:pt x="3311" y="0"/>
                  <a:pt x="2781" y="0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8"/>
          <p:cNvSpPr/>
          <p:nvPr/>
        </p:nvSpPr>
        <p:spPr>
          <a:xfrm>
            <a:off x="1298521" y="2727227"/>
            <a:ext cx="79459" cy="57700"/>
          </a:xfrm>
          <a:custGeom>
            <a:avLst/>
            <a:gdLst/>
            <a:ahLst/>
            <a:cxnLst/>
            <a:rect l="l" t="t" r="r" b="b"/>
            <a:pathLst>
              <a:path w="5149" h="3739" extrusionOk="0">
                <a:moveTo>
                  <a:pt x="3715" y="1"/>
                </a:moveTo>
                <a:cubicBezTo>
                  <a:pt x="3915" y="601"/>
                  <a:pt x="3381" y="1302"/>
                  <a:pt x="2547" y="1569"/>
                </a:cubicBezTo>
                <a:cubicBezTo>
                  <a:pt x="2328" y="1639"/>
                  <a:pt x="2108" y="1672"/>
                  <a:pt x="1901" y="1672"/>
                </a:cubicBezTo>
                <a:cubicBezTo>
                  <a:pt x="1318" y="1672"/>
                  <a:pt x="827" y="1411"/>
                  <a:pt x="679" y="968"/>
                </a:cubicBezTo>
                <a:cubicBezTo>
                  <a:pt x="646" y="901"/>
                  <a:pt x="646" y="868"/>
                  <a:pt x="646" y="801"/>
                </a:cubicBezTo>
                <a:lnTo>
                  <a:pt x="646" y="801"/>
                </a:lnTo>
                <a:cubicBezTo>
                  <a:pt x="1" y="2214"/>
                  <a:pt x="1052" y="3739"/>
                  <a:pt x="2497" y="3739"/>
                </a:cubicBezTo>
                <a:cubicBezTo>
                  <a:pt x="2622" y="3739"/>
                  <a:pt x="2750" y="3727"/>
                  <a:pt x="2881" y="3703"/>
                </a:cubicBezTo>
                <a:cubicBezTo>
                  <a:pt x="4515" y="3403"/>
                  <a:pt x="5149" y="1368"/>
                  <a:pt x="3981" y="201"/>
                </a:cubicBezTo>
                <a:cubicBezTo>
                  <a:pt x="3915" y="134"/>
                  <a:pt x="3815" y="67"/>
                  <a:pt x="3715" y="1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8"/>
          <p:cNvSpPr/>
          <p:nvPr/>
        </p:nvSpPr>
        <p:spPr>
          <a:xfrm>
            <a:off x="1343475" y="2759125"/>
            <a:ext cx="152390" cy="152406"/>
          </a:xfrm>
          <a:custGeom>
            <a:avLst/>
            <a:gdLst/>
            <a:ahLst/>
            <a:cxnLst/>
            <a:rect l="l" t="t" r="r" b="b"/>
            <a:pathLst>
              <a:path w="9875" h="9876" extrusionOk="0">
                <a:moveTo>
                  <a:pt x="908" y="1"/>
                </a:moveTo>
                <a:cubicBezTo>
                  <a:pt x="863" y="1"/>
                  <a:pt x="815" y="12"/>
                  <a:pt x="768" y="35"/>
                </a:cubicBezTo>
                <a:cubicBezTo>
                  <a:pt x="435" y="135"/>
                  <a:pt x="168" y="402"/>
                  <a:pt x="34" y="769"/>
                </a:cubicBezTo>
                <a:cubicBezTo>
                  <a:pt x="1" y="869"/>
                  <a:pt x="34" y="1003"/>
                  <a:pt x="101" y="1136"/>
                </a:cubicBezTo>
                <a:lnTo>
                  <a:pt x="8874" y="9876"/>
                </a:lnTo>
                <a:lnTo>
                  <a:pt x="9875" y="8842"/>
                </a:lnTo>
                <a:lnTo>
                  <a:pt x="1135" y="102"/>
                </a:lnTo>
                <a:cubicBezTo>
                  <a:pt x="1070" y="37"/>
                  <a:pt x="992" y="1"/>
                  <a:pt x="90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8"/>
          <p:cNvSpPr/>
          <p:nvPr/>
        </p:nvSpPr>
        <p:spPr>
          <a:xfrm>
            <a:off x="1315172" y="2723493"/>
            <a:ext cx="38101" cy="15077"/>
          </a:xfrm>
          <a:custGeom>
            <a:avLst/>
            <a:gdLst/>
            <a:ahLst/>
            <a:cxnLst/>
            <a:rect l="l" t="t" r="r" b="b"/>
            <a:pathLst>
              <a:path w="2469" h="977" extrusionOk="0">
                <a:moveTo>
                  <a:pt x="1410" y="1"/>
                </a:moveTo>
                <a:cubicBezTo>
                  <a:pt x="1361" y="1"/>
                  <a:pt x="1314" y="4"/>
                  <a:pt x="1268" y="9"/>
                </a:cubicBezTo>
                <a:cubicBezTo>
                  <a:pt x="1001" y="9"/>
                  <a:pt x="734" y="76"/>
                  <a:pt x="501" y="209"/>
                </a:cubicBezTo>
                <a:cubicBezTo>
                  <a:pt x="367" y="309"/>
                  <a:pt x="234" y="443"/>
                  <a:pt x="134" y="576"/>
                </a:cubicBezTo>
                <a:cubicBezTo>
                  <a:pt x="34" y="676"/>
                  <a:pt x="0" y="776"/>
                  <a:pt x="67" y="910"/>
                </a:cubicBezTo>
                <a:cubicBezTo>
                  <a:pt x="100" y="960"/>
                  <a:pt x="167" y="977"/>
                  <a:pt x="242" y="977"/>
                </a:cubicBezTo>
                <a:cubicBezTo>
                  <a:pt x="317" y="977"/>
                  <a:pt x="401" y="960"/>
                  <a:pt x="467" y="943"/>
                </a:cubicBezTo>
                <a:cubicBezTo>
                  <a:pt x="1001" y="843"/>
                  <a:pt x="1535" y="776"/>
                  <a:pt x="2035" y="776"/>
                </a:cubicBezTo>
                <a:cubicBezTo>
                  <a:pt x="2169" y="776"/>
                  <a:pt x="2269" y="776"/>
                  <a:pt x="2369" y="710"/>
                </a:cubicBezTo>
                <a:cubicBezTo>
                  <a:pt x="2469" y="643"/>
                  <a:pt x="2469" y="510"/>
                  <a:pt x="2402" y="410"/>
                </a:cubicBezTo>
                <a:cubicBezTo>
                  <a:pt x="2335" y="309"/>
                  <a:pt x="2235" y="243"/>
                  <a:pt x="2102" y="176"/>
                </a:cubicBezTo>
                <a:cubicBezTo>
                  <a:pt x="1908" y="65"/>
                  <a:pt x="1646" y="1"/>
                  <a:pt x="1410" y="1"/>
                </a:cubicBezTo>
                <a:close/>
              </a:path>
            </a:pathLst>
          </a:custGeom>
          <a:solidFill>
            <a:srgbClr val="FFFFFF">
              <a:alpha val="4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8"/>
          <p:cNvSpPr/>
          <p:nvPr/>
        </p:nvSpPr>
        <p:spPr>
          <a:xfrm>
            <a:off x="1398567" y="2794758"/>
            <a:ext cx="267682" cy="280151"/>
          </a:xfrm>
          <a:custGeom>
            <a:avLst/>
            <a:gdLst/>
            <a:ahLst/>
            <a:cxnLst/>
            <a:rect l="l" t="t" r="r" b="b"/>
            <a:pathLst>
              <a:path w="17346" h="18154" extrusionOk="0">
                <a:moveTo>
                  <a:pt x="7524" y="1"/>
                </a:moveTo>
                <a:cubicBezTo>
                  <a:pt x="6874" y="1"/>
                  <a:pt x="6285" y="156"/>
                  <a:pt x="5771" y="462"/>
                </a:cubicBezTo>
                <a:cubicBezTo>
                  <a:pt x="1401" y="3197"/>
                  <a:pt x="0" y="8901"/>
                  <a:pt x="2569" y="13371"/>
                </a:cubicBezTo>
                <a:cubicBezTo>
                  <a:pt x="4331" y="16437"/>
                  <a:pt x="7553" y="18154"/>
                  <a:pt x="10867" y="18154"/>
                </a:cubicBezTo>
                <a:cubicBezTo>
                  <a:pt x="12384" y="18154"/>
                  <a:pt x="13920" y="17794"/>
                  <a:pt x="15344" y="17040"/>
                </a:cubicBezTo>
                <a:cubicBezTo>
                  <a:pt x="16579" y="16340"/>
                  <a:pt x="17346" y="14805"/>
                  <a:pt x="17346" y="12670"/>
                </a:cubicBezTo>
                <a:cubicBezTo>
                  <a:pt x="17346" y="8334"/>
                  <a:pt x="14310" y="3063"/>
                  <a:pt x="10574" y="929"/>
                </a:cubicBezTo>
                <a:cubicBezTo>
                  <a:pt x="9465" y="306"/>
                  <a:pt x="8435" y="1"/>
                  <a:pt x="7524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8"/>
          <p:cNvSpPr/>
          <p:nvPr/>
        </p:nvSpPr>
        <p:spPr>
          <a:xfrm>
            <a:off x="1403088" y="2911006"/>
            <a:ext cx="263161" cy="166711"/>
          </a:xfrm>
          <a:custGeom>
            <a:avLst/>
            <a:gdLst/>
            <a:ahLst/>
            <a:cxnLst/>
            <a:rect l="l" t="t" r="r" b="b"/>
            <a:pathLst>
              <a:path w="17053" h="10803" extrusionOk="0">
                <a:moveTo>
                  <a:pt x="775" y="0"/>
                </a:moveTo>
                <a:cubicBezTo>
                  <a:pt x="0" y="6090"/>
                  <a:pt x="4855" y="10802"/>
                  <a:pt x="10274" y="10802"/>
                </a:cubicBezTo>
                <a:cubicBezTo>
                  <a:pt x="11861" y="10802"/>
                  <a:pt x="13495" y="10398"/>
                  <a:pt x="15051" y="9507"/>
                </a:cubicBezTo>
                <a:cubicBezTo>
                  <a:pt x="16286" y="8807"/>
                  <a:pt x="17053" y="7272"/>
                  <a:pt x="17053" y="5137"/>
                </a:cubicBezTo>
                <a:cubicBezTo>
                  <a:pt x="17020" y="4203"/>
                  <a:pt x="16919" y="3303"/>
                  <a:pt x="16686" y="2402"/>
                </a:cubicBezTo>
                <a:cubicBezTo>
                  <a:pt x="16653" y="5137"/>
                  <a:pt x="15018" y="7906"/>
                  <a:pt x="9781" y="8406"/>
                </a:cubicBezTo>
                <a:cubicBezTo>
                  <a:pt x="9531" y="8428"/>
                  <a:pt x="9285" y="8439"/>
                  <a:pt x="9043" y="8439"/>
                </a:cubicBezTo>
                <a:cubicBezTo>
                  <a:pt x="4497" y="8439"/>
                  <a:pt x="1313" y="4656"/>
                  <a:pt x="775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8"/>
          <p:cNvSpPr/>
          <p:nvPr/>
        </p:nvSpPr>
        <p:spPr>
          <a:xfrm>
            <a:off x="1433566" y="2925343"/>
            <a:ext cx="83919" cy="108270"/>
          </a:xfrm>
          <a:custGeom>
            <a:avLst/>
            <a:gdLst/>
            <a:ahLst/>
            <a:cxnLst/>
            <a:rect l="l" t="t" r="r" b="b"/>
            <a:pathLst>
              <a:path w="5438" h="7016" extrusionOk="0">
                <a:moveTo>
                  <a:pt x="1517" y="0"/>
                </a:moveTo>
                <a:cubicBezTo>
                  <a:pt x="621" y="0"/>
                  <a:pt x="0" y="710"/>
                  <a:pt x="0" y="1940"/>
                </a:cubicBezTo>
                <a:cubicBezTo>
                  <a:pt x="101" y="3841"/>
                  <a:pt x="1101" y="5576"/>
                  <a:pt x="2736" y="6643"/>
                </a:cubicBezTo>
                <a:cubicBezTo>
                  <a:pt x="3163" y="6896"/>
                  <a:pt x="3570" y="7015"/>
                  <a:pt x="3933" y="7015"/>
                </a:cubicBezTo>
                <a:cubicBezTo>
                  <a:pt x="4817" y="7015"/>
                  <a:pt x="5438" y="6305"/>
                  <a:pt x="5438" y="5076"/>
                </a:cubicBezTo>
                <a:cubicBezTo>
                  <a:pt x="5338" y="3174"/>
                  <a:pt x="4304" y="1406"/>
                  <a:pt x="2736" y="372"/>
                </a:cubicBezTo>
                <a:cubicBezTo>
                  <a:pt x="2299" y="120"/>
                  <a:pt x="1885" y="0"/>
                  <a:pt x="151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8"/>
          <p:cNvSpPr/>
          <p:nvPr/>
        </p:nvSpPr>
        <p:spPr>
          <a:xfrm>
            <a:off x="1448489" y="2925343"/>
            <a:ext cx="68996" cy="99443"/>
          </a:xfrm>
          <a:custGeom>
            <a:avLst/>
            <a:gdLst/>
            <a:ahLst/>
            <a:cxnLst/>
            <a:rect l="l" t="t" r="r" b="b"/>
            <a:pathLst>
              <a:path w="4471" h="6444" extrusionOk="0">
                <a:moveTo>
                  <a:pt x="543" y="0"/>
                </a:moveTo>
                <a:cubicBezTo>
                  <a:pt x="495" y="0"/>
                  <a:pt x="448" y="2"/>
                  <a:pt x="401" y="5"/>
                </a:cubicBezTo>
                <a:cubicBezTo>
                  <a:pt x="134" y="406"/>
                  <a:pt x="1" y="873"/>
                  <a:pt x="1" y="1373"/>
                </a:cubicBezTo>
                <a:cubicBezTo>
                  <a:pt x="134" y="3274"/>
                  <a:pt x="1135" y="5009"/>
                  <a:pt x="2736" y="6076"/>
                </a:cubicBezTo>
                <a:cubicBezTo>
                  <a:pt x="3136" y="6343"/>
                  <a:pt x="3603" y="6443"/>
                  <a:pt x="4104" y="6443"/>
                </a:cubicBezTo>
                <a:cubicBezTo>
                  <a:pt x="4371" y="6010"/>
                  <a:pt x="4471" y="5543"/>
                  <a:pt x="4471" y="5076"/>
                </a:cubicBezTo>
                <a:cubicBezTo>
                  <a:pt x="4371" y="3174"/>
                  <a:pt x="3337" y="1406"/>
                  <a:pt x="1769" y="372"/>
                </a:cubicBezTo>
                <a:cubicBezTo>
                  <a:pt x="1379" y="132"/>
                  <a:pt x="962" y="0"/>
                  <a:pt x="543" y="0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8"/>
          <p:cNvSpPr/>
          <p:nvPr/>
        </p:nvSpPr>
        <p:spPr>
          <a:xfrm>
            <a:off x="1450557" y="2961453"/>
            <a:ext cx="66928" cy="63333"/>
          </a:xfrm>
          <a:custGeom>
            <a:avLst/>
            <a:gdLst/>
            <a:ahLst/>
            <a:cxnLst/>
            <a:rect l="l" t="t" r="r" b="b"/>
            <a:pathLst>
              <a:path w="4337" h="4104" extrusionOk="0">
                <a:moveTo>
                  <a:pt x="0" y="0"/>
                </a:moveTo>
                <a:cubicBezTo>
                  <a:pt x="367" y="1535"/>
                  <a:pt x="1268" y="2869"/>
                  <a:pt x="2602" y="3736"/>
                </a:cubicBezTo>
                <a:cubicBezTo>
                  <a:pt x="3002" y="4003"/>
                  <a:pt x="3469" y="4103"/>
                  <a:pt x="3970" y="4103"/>
                </a:cubicBezTo>
                <a:cubicBezTo>
                  <a:pt x="4237" y="3670"/>
                  <a:pt x="4337" y="3203"/>
                  <a:pt x="4337" y="2736"/>
                </a:cubicBezTo>
                <a:cubicBezTo>
                  <a:pt x="4337" y="2269"/>
                  <a:pt x="4237" y="1802"/>
                  <a:pt x="4103" y="1368"/>
                </a:cubicBezTo>
                <a:cubicBezTo>
                  <a:pt x="3848" y="1828"/>
                  <a:pt x="3404" y="2018"/>
                  <a:pt x="2900" y="2018"/>
                </a:cubicBezTo>
                <a:cubicBezTo>
                  <a:pt x="1757" y="2018"/>
                  <a:pt x="301" y="1041"/>
                  <a:pt x="0" y="0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8"/>
          <p:cNvSpPr/>
          <p:nvPr/>
        </p:nvSpPr>
        <p:spPr>
          <a:xfrm>
            <a:off x="1517470" y="2417987"/>
            <a:ext cx="496245" cy="402310"/>
          </a:xfrm>
          <a:custGeom>
            <a:avLst/>
            <a:gdLst/>
            <a:ahLst/>
            <a:cxnLst/>
            <a:rect l="l" t="t" r="r" b="b"/>
            <a:pathLst>
              <a:path w="32157" h="26070" extrusionOk="0">
                <a:moveTo>
                  <a:pt x="22337" y="0"/>
                </a:moveTo>
                <a:cubicBezTo>
                  <a:pt x="20640" y="0"/>
                  <a:pt x="18948" y="442"/>
                  <a:pt x="17446" y="1326"/>
                </a:cubicBezTo>
                <a:lnTo>
                  <a:pt x="12276" y="4328"/>
                </a:lnTo>
                <a:cubicBezTo>
                  <a:pt x="4671" y="8732"/>
                  <a:pt x="1" y="16837"/>
                  <a:pt x="1" y="25610"/>
                </a:cubicBezTo>
                <a:cubicBezTo>
                  <a:pt x="1" y="25744"/>
                  <a:pt x="101" y="25877"/>
                  <a:pt x="234" y="25944"/>
                </a:cubicBezTo>
                <a:cubicBezTo>
                  <a:pt x="418" y="26027"/>
                  <a:pt x="618" y="26069"/>
                  <a:pt x="822" y="26069"/>
                </a:cubicBezTo>
                <a:cubicBezTo>
                  <a:pt x="1026" y="26069"/>
                  <a:pt x="1235" y="26027"/>
                  <a:pt x="1435" y="25944"/>
                </a:cubicBezTo>
                <a:cubicBezTo>
                  <a:pt x="1568" y="25877"/>
                  <a:pt x="1635" y="25744"/>
                  <a:pt x="1669" y="25610"/>
                </a:cubicBezTo>
                <a:cubicBezTo>
                  <a:pt x="1669" y="17438"/>
                  <a:pt x="6038" y="9866"/>
                  <a:pt x="13110" y="5796"/>
                </a:cubicBezTo>
                <a:lnTo>
                  <a:pt x="18280" y="2794"/>
                </a:lnTo>
                <a:cubicBezTo>
                  <a:pt x="19583" y="2047"/>
                  <a:pt x="20968" y="1705"/>
                  <a:pt x="22319" y="1705"/>
                </a:cubicBezTo>
                <a:cubicBezTo>
                  <a:pt x="26402" y="1705"/>
                  <a:pt x="30180" y="4829"/>
                  <a:pt x="30456" y="9365"/>
                </a:cubicBezTo>
                <a:lnTo>
                  <a:pt x="30456" y="9766"/>
                </a:lnTo>
                <a:cubicBezTo>
                  <a:pt x="31256" y="10166"/>
                  <a:pt x="32124" y="10700"/>
                  <a:pt x="32124" y="10700"/>
                </a:cubicBezTo>
                <a:lnTo>
                  <a:pt x="32124" y="9866"/>
                </a:lnTo>
                <a:cubicBezTo>
                  <a:pt x="32157" y="6330"/>
                  <a:pt x="30289" y="3094"/>
                  <a:pt x="27253" y="1326"/>
                </a:cubicBezTo>
                <a:cubicBezTo>
                  <a:pt x="25736" y="442"/>
                  <a:pt x="24034" y="0"/>
                  <a:pt x="2233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8"/>
          <p:cNvSpPr/>
          <p:nvPr/>
        </p:nvSpPr>
        <p:spPr>
          <a:xfrm>
            <a:off x="1457239" y="2816655"/>
            <a:ext cx="170924" cy="255491"/>
          </a:xfrm>
          <a:custGeom>
            <a:avLst/>
            <a:gdLst/>
            <a:ahLst/>
            <a:cxnLst/>
            <a:rect l="l" t="t" r="r" b="b"/>
            <a:pathLst>
              <a:path w="11076" h="16556" extrusionOk="0">
                <a:moveTo>
                  <a:pt x="938" y="1"/>
                </a:moveTo>
                <a:cubicBezTo>
                  <a:pt x="826" y="1"/>
                  <a:pt x="714" y="4"/>
                  <a:pt x="601" y="10"/>
                </a:cubicBezTo>
                <a:cubicBezTo>
                  <a:pt x="401" y="177"/>
                  <a:pt x="168" y="343"/>
                  <a:pt x="1" y="510"/>
                </a:cubicBezTo>
                <a:cubicBezTo>
                  <a:pt x="334" y="444"/>
                  <a:pt x="668" y="377"/>
                  <a:pt x="1002" y="377"/>
                </a:cubicBezTo>
                <a:cubicBezTo>
                  <a:pt x="2036" y="410"/>
                  <a:pt x="3036" y="744"/>
                  <a:pt x="3904" y="1277"/>
                </a:cubicBezTo>
                <a:cubicBezTo>
                  <a:pt x="7606" y="3412"/>
                  <a:pt x="10575" y="8583"/>
                  <a:pt x="10575" y="12819"/>
                </a:cubicBezTo>
                <a:cubicBezTo>
                  <a:pt x="10575" y="14487"/>
                  <a:pt x="10141" y="15755"/>
                  <a:pt x="9341" y="16555"/>
                </a:cubicBezTo>
                <a:cubicBezTo>
                  <a:pt x="9574" y="16488"/>
                  <a:pt x="9841" y="16422"/>
                  <a:pt x="10108" y="16322"/>
                </a:cubicBezTo>
                <a:cubicBezTo>
                  <a:pt x="10742" y="15288"/>
                  <a:pt x="11075" y="14053"/>
                  <a:pt x="11009" y="12819"/>
                </a:cubicBezTo>
                <a:cubicBezTo>
                  <a:pt x="11009" y="8449"/>
                  <a:pt x="7907" y="3112"/>
                  <a:pt x="4137" y="911"/>
                </a:cubicBezTo>
                <a:cubicBezTo>
                  <a:pt x="3167" y="304"/>
                  <a:pt x="2059" y="1"/>
                  <a:pt x="938" y="1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8"/>
          <p:cNvSpPr/>
          <p:nvPr/>
        </p:nvSpPr>
        <p:spPr>
          <a:xfrm>
            <a:off x="1457239" y="2816655"/>
            <a:ext cx="170924" cy="255491"/>
          </a:xfrm>
          <a:custGeom>
            <a:avLst/>
            <a:gdLst/>
            <a:ahLst/>
            <a:cxnLst/>
            <a:rect l="l" t="t" r="r" b="b"/>
            <a:pathLst>
              <a:path w="11076" h="16556" extrusionOk="0">
                <a:moveTo>
                  <a:pt x="938" y="1"/>
                </a:moveTo>
                <a:cubicBezTo>
                  <a:pt x="826" y="1"/>
                  <a:pt x="714" y="4"/>
                  <a:pt x="601" y="10"/>
                </a:cubicBezTo>
                <a:cubicBezTo>
                  <a:pt x="401" y="177"/>
                  <a:pt x="168" y="343"/>
                  <a:pt x="1" y="510"/>
                </a:cubicBezTo>
                <a:cubicBezTo>
                  <a:pt x="334" y="444"/>
                  <a:pt x="668" y="377"/>
                  <a:pt x="1002" y="377"/>
                </a:cubicBezTo>
                <a:cubicBezTo>
                  <a:pt x="2036" y="410"/>
                  <a:pt x="3036" y="744"/>
                  <a:pt x="3904" y="1277"/>
                </a:cubicBezTo>
                <a:cubicBezTo>
                  <a:pt x="7606" y="3412"/>
                  <a:pt x="10575" y="8583"/>
                  <a:pt x="10575" y="12819"/>
                </a:cubicBezTo>
                <a:cubicBezTo>
                  <a:pt x="10575" y="14487"/>
                  <a:pt x="10141" y="15755"/>
                  <a:pt x="9341" y="16555"/>
                </a:cubicBezTo>
                <a:cubicBezTo>
                  <a:pt x="9574" y="16488"/>
                  <a:pt x="9841" y="16422"/>
                  <a:pt x="10108" y="16322"/>
                </a:cubicBezTo>
                <a:cubicBezTo>
                  <a:pt x="10742" y="15288"/>
                  <a:pt x="11075" y="14053"/>
                  <a:pt x="11009" y="12819"/>
                </a:cubicBezTo>
                <a:cubicBezTo>
                  <a:pt x="11009" y="8449"/>
                  <a:pt x="7907" y="3112"/>
                  <a:pt x="4137" y="911"/>
                </a:cubicBezTo>
                <a:cubicBezTo>
                  <a:pt x="3167" y="304"/>
                  <a:pt x="2059" y="1"/>
                  <a:pt x="9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8"/>
          <p:cNvSpPr/>
          <p:nvPr/>
        </p:nvSpPr>
        <p:spPr>
          <a:xfrm>
            <a:off x="3190970" y="3392019"/>
            <a:ext cx="631629" cy="601953"/>
          </a:xfrm>
          <a:custGeom>
            <a:avLst/>
            <a:gdLst/>
            <a:ahLst/>
            <a:cxnLst/>
            <a:rect l="l" t="t" r="r" b="b"/>
            <a:pathLst>
              <a:path w="40930" h="39007" extrusionOk="0">
                <a:moveTo>
                  <a:pt x="11858" y="0"/>
                </a:moveTo>
                <a:cubicBezTo>
                  <a:pt x="11543" y="0"/>
                  <a:pt x="11239" y="47"/>
                  <a:pt x="10942" y="153"/>
                </a:cubicBezTo>
                <a:cubicBezTo>
                  <a:pt x="8940" y="887"/>
                  <a:pt x="9307" y="3355"/>
                  <a:pt x="8040" y="4889"/>
                </a:cubicBezTo>
                <a:cubicBezTo>
                  <a:pt x="5171" y="8492"/>
                  <a:pt x="2803" y="14563"/>
                  <a:pt x="1935" y="20634"/>
                </a:cubicBezTo>
                <a:cubicBezTo>
                  <a:pt x="1402" y="24303"/>
                  <a:pt x="1" y="25237"/>
                  <a:pt x="468" y="26271"/>
                </a:cubicBezTo>
                <a:cubicBezTo>
                  <a:pt x="1335" y="28273"/>
                  <a:pt x="3170" y="27606"/>
                  <a:pt x="5204" y="29407"/>
                </a:cubicBezTo>
                <a:cubicBezTo>
                  <a:pt x="10408" y="34010"/>
                  <a:pt x="14478" y="35978"/>
                  <a:pt x="23417" y="37046"/>
                </a:cubicBezTo>
                <a:cubicBezTo>
                  <a:pt x="26766" y="37457"/>
                  <a:pt x="27425" y="39006"/>
                  <a:pt x="29014" y="39006"/>
                </a:cubicBezTo>
                <a:cubicBezTo>
                  <a:pt x="29230" y="39006"/>
                  <a:pt x="29463" y="38978"/>
                  <a:pt x="29722" y="38914"/>
                </a:cubicBezTo>
                <a:cubicBezTo>
                  <a:pt x="31790" y="38413"/>
                  <a:pt x="30456" y="35978"/>
                  <a:pt x="34025" y="31108"/>
                </a:cubicBezTo>
                <a:cubicBezTo>
                  <a:pt x="36027" y="28306"/>
                  <a:pt x="37628" y="24303"/>
                  <a:pt x="38295" y="18733"/>
                </a:cubicBezTo>
                <a:cubicBezTo>
                  <a:pt x="38728" y="15430"/>
                  <a:pt x="40930" y="13863"/>
                  <a:pt x="39496" y="11995"/>
                </a:cubicBezTo>
                <a:cubicBezTo>
                  <a:pt x="38061" y="10093"/>
                  <a:pt x="37127" y="10960"/>
                  <a:pt x="33325" y="8292"/>
                </a:cubicBezTo>
                <a:cubicBezTo>
                  <a:pt x="29555" y="5657"/>
                  <a:pt x="26019" y="3588"/>
                  <a:pt x="18981" y="2121"/>
                </a:cubicBezTo>
                <a:cubicBezTo>
                  <a:pt x="15752" y="1469"/>
                  <a:pt x="13630" y="0"/>
                  <a:pt x="11858" y="0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8"/>
          <p:cNvSpPr/>
          <p:nvPr/>
        </p:nvSpPr>
        <p:spPr>
          <a:xfrm>
            <a:off x="3618233" y="3592989"/>
            <a:ext cx="171727" cy="384687"/>
          </a:xfrm>
          <a:custGeom>
            <a:avLst/>
            <a:gdLst/>
            <a:ahLst/>
            <a:cxnLst/>
            <a:rect l="l" t="t" r="r" b="b"/>
            <a:pathLst>
              <a:path w="11128" h="24928" extrusionOk="0">
                <a:moveTo>
                  <a:pt x="10021" y="1"/>
                </a:moveTo>
                <a:cubicBezTo>
                  <a:pt x="9626" y="1"/>
                  <a:pt x="9090" y="231"/>
                  <a:pt x="8406" y="773"/>
                </a:cubicBezTo>
                <a:cubicBezTo>
                  <a:pt x="6905" y="1974"/>
                  <a:pt x="4904" y="4642"/>
                  <a:pt x="2335" y="10947"/>
                </a:cubicBezTo>
                <a:cubicBezTo>
                  <a:pt x="100" y="16451"/>
                  <a:pt x="0" y="22188"/>
                  <a:pt x="734" y="23989"/>
                </a:cubicBezTo>
                <a:cubicBezTo>
                  <a:pt x="1015" y="24648"/>
                  <a:pt x="1322" y="24928"/>
                  <a:pt x="1620" y="24928"/>
                </a:cubicBezTo>
                <a:cubicBezTo>
                  <a:pt x="2137" y="24928"/>
                  <a:pt x="2627" y="24086"/>
                  <a:pt x="2902" y="22922"/>
                </a:cubicBezTo>
                <a:cubicBezTo>
                  <a:pt x="3436" y="20754"/>
                  <a:pt x="5571" y="18886"/>
                  <a:pt x="7873" y="13715"/>
                </a:cubicBezTo>
                <a:cubicBezTo>
                  <a:pt x="10274" y="8312"/>
                  <a:pt x="9407" y="5943"/>
                  <a:pt x="10508" y="3074"/>
                </a:cubicBezTo>
                <a:cubicBezTo>
                  <a:pt x="11128" y="1452"/>
                  <a:pt x="11015" y="1"/>
                  <a:pt x="10021" y="1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8"/>
          <p:cNvSpPr/>
          <p:nvPr/>
        </p:nvSpPr>
        <p:spPr>
          <a:xfrm>
            <a:off x="3201787" y="3804638"/>
            <a:ext cx="411307" cy="180692"/>
          </a:xfrm>
          <a:custGeom>
            <a:avLst/>
            <a:gdLst/>
            <a:ahLst/>
            <a:cxnLst/>
            <a:rect l="l" t="t" r="r" b="b"/>
            <a:pathLst>
              <a:path w="26653" h="11709" extrusionOk="0">
                <a:moveTo>
                  <a:pt x="0" y="0"/>
                </a:moveTo>
                <a:cubicBezTo>
                  <a:pt x="968" y="1435"/>
                  <a:pt x="2635" y="1034"/>
                  <a:pt x="4503" y="2669"/>
                </a:cubicBezTo>
                <a:cubicBezTo>
                  <a:pt x="6105" y="4137"/>
                  <a:pt x="7873" y="5471"/>
                  <a:pt x="9741" y="6605"/>
                </a:cubicBezTo>
                <a:cubicBezTo>
                  <a:pt x="7506" y="4804"/>
                  <a:pt x="7039" y="2502"/>
                  <a:pt x="5337" y="1602"/>
                </a:cubicBezTo>
                <a:cubicBezTo>
                  <a:pt x="3269" y="434"/>
                  <a:pt x="1635" y="1235"/>
                  <a:pt x="0" y="0"/>
                </a:cubicBezTo>
                <a:close/>
                <a:moveTo>
                  <a:pt x="12943" y="8140"/>
                </a:moveTo>
                <a:cubicBezTo>
                  <a:pt x="15578" y="9174"/>
                  <a:pt x="18647" y="9841"/>
                  <a:pt x="22716" y="10341"/>
                </a:cubicBezTo>
                <a:cubicBezTo>
                  <a:pt x="24118" y="10475"/>
                  <a:pt x="25452" y="10975"/>
                  <a:pt x="26653" y="11709"/>
                </a:cubicBezTo>
                <a:cubicBezTo>
                  <a:pt x="25118" y="10475"/>
                  <a:pt x="24518" y="8506"/>
                  <a:pt x="22049" y="8306"/>
                </a:cubicBezTo>
                <a:cubicBezTo>
                  <a:pt x="21867" y="8289"/>
                  <a:pt x="21659" y="8282"/>
                  <a:pt x="21430" y="8282"/>
                </a:cubicBezTo>
                <a:cubicBezTo>
                  <a:pt x="20215" y="8282"/>
                  <a:pt x="18400" y="8487"/>
                  <a:pt x="16502" y="8487"/>
                </a:cubicBezTo>
                <a:cubicBezTo>
                  <a:pt x="15306" y="8487"/>
                  <a:pt x="14076" y="8406"/>
                  <a:pt x="12943" y="8140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8"/>
          <p:cNvSpPr/>
          <p:nvPr/>
        </p:nvSpPr>
        <p:spPr>
          <a:xfrm>
            <a:off x="3240907" y="3457389"/>
            <a:ext cx="436538" cy="295552"/>
          </a:xfrm>
          <a:custGeom>
            <a:avLst/>
            <a:gdLst/>
            <a:ahLst/>
            <a:cxnLst/>
            <a:rect l="l" t="t" r="r" b="b"/>
            <a:pathLst>
              <a:path w="28288" h="19152" extrusionOk="0">
                <a:moveTo>
                  <a:pt x="13353" y="1"/>
                </a:moveTo>
                <a:cubicBezTo>
                  <a:pt x="12824" y="1"/>
                  <a:pt x="12297" y="18"/>
                  <a:pt x="11775" y="53"/>
                </a:cubicBezTo>
                <a:cubicBezTo>
                  <a:pt x="5037" y="1054"/>
                  <a:pt x="1668" y="7358"/>
                  <a:pt x="534" y="13262"/>
                </a:cubicBezTo>
                <a:cubicBezTo>
                  <a:pt x="0" y="15931"/>
                  <a:pt x="768" y="17766"/>
                  <a:pt x="2335" y="18700"/>
                </a:cubicBezTo>
                <a:cubicBezTo>
                  <a:pt x="2861" y="19003"/>
                  <a:pt x="3632" y="19152"/>
                  <a:pt x="4482" y="19152"/>
                </a:cubicBezTo>
                <a:cubicBezTo>
                  <a:pt x="6060" y="19152"/>
                  <a:pt x="7911" y="18641"/>
                  <a:pt x="8973" y="17666"/>
                </a:cubicBezTo>
                <a:cubicBezTo>
                  <a:pt x="10174" y="16565"/>
                  <a:pt x="11108" y="15264"/>
                  <a:pt x="12476" y="13963"/>
                </a:cubicBezTo>
                <a:cubicBezTo>
                  <a:pt x="13377" y="13129"/>
                  <a:pt x="14477" y="12562"/>
                  <a:pt x="15645" y="12228"/>
                </a:cubicBezTo>
                <a:cubicBezTo>
                  <a:pt x="18881" y="11461"/>
                  <a:pt x="20515" y="11728"/>
                  <a:pt x="23084" y="11394"/>
                </a:cubicBezTo>
                <a:cubicBezTo>
                  <a:pt x="24284" y="11261"/>
                  <a:pt x="25952" y="10827"/>
                  <a:pt x="26886" y="9893"/>
                </a:cubicBezTo>
                <a:cubicBezTo>
                  <a:pt x="27854" y="8993"/>
                  <a:pt x="28287" y="7658"/>
                  <a:pt x="28054" y="6391"/>
                </a:cubicBezTo>
                <a:cubicBezTo>
                  <a:pt x="27887" y="5357"/>
                  <a:pt x="27320" y="4423"/>
                  <a:pt x="26486" y="3822"/>
                </a:cubicBezTo>
                <a:cubicBezTo>
                  <a:pt x="22662" y="1283"/>
                  <a:pt x="17900" y="1"/>
                  <a:pt x="13353" y="1"/>
                </a:cubicBezTo>
                <a:close/>
              </a:path>
            </a:pathLst>
          </a:custGeom>
          <a:solidFill>
            <a:srgbClr val="FFFFFF">
              <a:alpha val="4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8"/>
          <p:cNvSpPr/>
          <p:nvPr/>
        </p:nvSpPr>
        <p:spPr>
          <a:xfrm>
            <a:off x="2583553" y="3324536"/>
            <a:ext cx="526105" cy="483019"/>
          </a:xfrm>
          <a:custGeom>
            <a:avLst/>
            <a:gdLst/>
            <a:ahLst/>
            <a:cxnLst/>
            <a:rect l="l" t="t" r="r" b="b"/>
            <a:pathLst>
              <a:path w="34092" h="31300" extrusionOk="0">
                <a:moveTo>
                  <a:pt x="24960" y="0"/>
                </a:moveTo>
                <a:cubicBezTo>
                  <a:pt x="23573" y="0"/>
                  <a:pt x="21855" y="1087"/>
                  <a:pt x="19314" y="1557"/>
                </a:cubicBezTo>
                <a:cubicBezTo>
                  <a:pt x="13643" y="2591"/>
                  <a:pt x="9307" y="4492"/>
                  <a:pt x="6205" y="6560"/>
                </a:cubicBezTo>
                <a:cubicBezTo>
                  <a:pt x="3103" y="8629"/>
                  <a:pt x="2369" y="7928"/>
                  <a:pt x="1168" y="9396"/>
                </a:cubicBezTo>
                <a:cubicBezTo>
                  <a:pt x="0" y="10897"/>
                  <a:pt x="1735" y="12164"/>
                  <a:pt x="2002" y="14833"/>
                </a:cubicBezTo>
                <a:cubicBezTo>
                  <a:pt x="2435" y="19303"/>
                  <a:pt x="3636" y="22605"/>
                  <a:pt x="5204" y="24840"/>
                </a:cubicBezTo>
                <a:cubicBezTo>
                  <a:pt x="7973" y="28843"/>
                  <a:pt x="6839" y="30778"/>
                  <a:pt x="8506" y="31211"/>
                </a:cubicBezTo>
                <a:cubicBezTo>
                  <a:pt x="8733" y="31272"/>
                  <a:pt x="8934" y="31299"/>
                  <a:pt x="9121" y="31299"/>
                </a:cubicBezTo>
                <a:cubicBezTo>
                  <a:pt x="10366" y="31299"/>
                  <a:pt x="10941" y="30105"/>
                  <a:pt x="13610" y="29844"/>
                </a:cubicBezTo>
                <a:cubicBezTo>
                  <a:pt x="20815" y="29177"/>
                  <a:pt x="25585" y="27342"/>
                  <a:pt x="29822" y="23739"/>
                </a:cubicBezTo>
                <a:cubicBezTo>
                  <a:pt x="31489" y="22338"/>
                  <a:pt x="32957" y="22906"/>
                  <a:pt x="33724" y="21304"/>
                </a:cubicBezTo>
                <a:cubicBezTo>
                  <a:pt x="34091" y="20504"/>
                  <a:pt x="32991" y="19737"/>
                  <a:pt x="32657" y="16768"/>
                </a:cubicBezTo>
                <a:cubicBezTo>
                  <a:pt x="32057" y="11864"/>
                  <a:pt x="30289" y="6961"/>
                  <a:pt x="28054" y="3992"/>
                </a:cubicBezTo>
                <a:cubicBezTo>
                  <a:pt x="27053" y="2724"/>
                  <a:pt x="27387" y="790"/>
                  <a:pt x="25785" y="156"/>
                </a:cubicBezTo>
                <a:cubicBezTo>
                  <a:pt x="25522" y="47"/>
                  <a:pt x="25248" y="0"/>
                  <a:pt x="24960" y="0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8"/>
          <p:cNvSpPr/>
          <p:nvPr/>
        </p:nvSpPr>
        <p:spPr>
          <a:xfrm>
            <a:off x="2583553" y="3324536"/>
            <a:ext cx="526105" cy="483019"/>
          </a:xfrm>
          <a:custGeom>
            <a:avLst/>
            <a:gdLst/>
            <a:ahLst/>
            <a:cxnLst/>
            <a:rect l="l" t="t" r="r" b="b"/>
            <a:pathLst>
              <a:path w="34092" h="31300" extrusionOk="0">
                <a:moveTo>
                  <a:pt x="24960" y="0"/>
                </a:moveTo>
                <a:cubicBezTo>
                  <a:pt x="23573" y="0"/>
                  <a:pt x="21855" y="1087"/>
                  <a:pt x="19314" y="1557"/>
                </a:cubicBezTo>
                <a:cubicBezTo>
                  <a:pt x="13643" y="2591"/>
                  <a:pt x="9307" y="4492"/>
                  <a:pt x="6205" y="6560"/>
                </a:cubicBezTo>
                <a:cubicBezTo>
                  <a:pt x="3103" y="8629"/>
                  <a:pt x="2369" y="7928"/>
                  <a:pt x="1168" y="9396"/>
                </a:cubicBezTo>
                <a:cubicBezTo>
                  <a:pt x="0" y="10897"/>
                  <a:pt x="1735" y="12164"/>
                  <a:pt x="2002" y="14833"/>
                </a:cubicBezTo>
                <a:cubicBezTo>
                  <a:pt x="2435" y="19303"/>
                  <a:pt x="3636" y="22605"/>
                  <a:pt x="5204" y="24840"/>
                </a:cubicBezTo>
                <a:cubicBezTo>
                  <a:pt x="7973" y="28843"/>
                  <a:pt x="6839" y="30778"/>
                  <a:pt x="8506" y="31211"/>
                </a:cubicBezTo>
                <a:cubicBezTo>
                  <a:pt x="8733" y="31272"/>
                  <a:pt x="8934" y="31299"/>
                  <a:pt x="9121" y="31299"/>
                </a:cubicBezTo>
                <a:cubicBezTo>
                  <a:pt x="10366" y="31299"/>
                  <a:pt x="10941" y="30105"/>
                  <a:pt x="13610" y="29844"/>
                </a:cubicBezTo>
                <a:cubicBezTo>
                  <a:pt x="20815" y="29177"/>
                  <a:pt x="25585" y="27342"/>
                  <a:pt x="29822" y="23739"/>
                </a:cubicBezTo>
                <a:cubicBezTo>
                  <a:pt x="31489" y="22338"/>
                  <a:pt x="32957" y="22906"/>
                  <a:pt x="33724" y="21304"/>
                </a:cubicBezTo>
                <a:cubicBezTo>
                  <a:pt x="34091" y="20504"/>
                  <a:pt x="32991" y="19737"/>
                  <a:pt x="32657" y="16768"/>
                </a:cubicBezTo>
                <a:cubicBezTo>
                  <a:pt x="32057" y="11864"/>
                  <a:pt x="30289" y="6961"/>
                  <a:pt x="28054" y="3992"/>
                </a:cubicBezTo>
                <a:cubicBezTo>
                  <a:pt x="27053" y="2724"/>
                  <a:pt x="27387" y="790"/>
                  <a:pt x="25785" y="156"/>
                </a:cubicBezTo>
                <a:cubicBezTo>
                  <a:pt x="25522" y="47"/>
                  <a:pt x="25248" y="0"/>
                  <a:pt x="24960" y="0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8"/>
          <p:cNvSpPr/>
          <p:nvPr/>
        </p:nvSpPr>
        <p:spPr>
          <a:xfrm>
            <a:off x="2609525" y="3482775"/>
            <a:ext cx="132591" cy="312095"/>
          </a:xfrm>
          <a:custGeom>
            <a:avLst/>
            <a:gdLst/>
            <a:ahLst/>
            <a:cxnLst/>
            <a:rect l="l" t="t" r="r" b="b"/>
            <a:pathLst>
              <a:path w="8592" h="20224" extrusionOk="0">
                <a:moveTo>
                  <a:pt x="908" y="0"/>
                </a:moveTo>
                <a:cubicBezTo>
                  <a:pt x="125" y="0"/>
                  <a:pt x="1" y="1171"/>
                  <a:pt x="452" y="2478"/>
                </a:cubicBezTo>
                <a:cubicBezTo>
                  <a:pt x="1286" y="4813"/>
                  <a:pt x="552" y="6714"/>
                  <a:pt x="2387" y="11084"/>
                </a:cubicBezTo>
                <a:cubicBezTo>
                  <a:pt x="4121" y="15287"/>
                  <a:pt x="5823" y="16821"/>
                  <a:pt x="6190" y="18589"/>
                </a:cubicBezTo>
                <a:cubicBezTo>
                  <a:pt x="6382" y="19529"/>
                  <a:pt x="6766" y="20223"/>
                  <a:pt x="7184" y="20223"/>
                </a:cubicBezTo>
                <a:cubicBezTo>
                  <a:pt x="7418" y="20223"/>
                  <a:pt x="7663" y="20005"/>
                  <a:pt x="7891" y="19490"/>
                </a:cubicBezTo>
                <a:cubicBezTo>
                  <a:pt x="8558" y="18055"/>
                  <a:pt x="8591" y="13419"/>
                  <a:pt x="6890" y="8982"/>
                </a:cubicBezTo>
                <a:cubicBezTo>
                  <a:pt x="4922" y="3845"/>
                  <a:pt x="3354" y="1677"/>
                  <a:pt x="2187" y="643"/>
                </a:cubicBezTo>
                <a:cubicBezTo>
                  <a:pt x="1649" y="192"/>
                  <a:pt x="1224" y="0"/>
                  <a:pt x="908" y="0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8"/>
          <p:cNvSpPr/>
          <p:nvPr/>
        </p:nvSpPr>
        <p:spPr>
          <a:xfrm>
            <a:off x="2744154" y="3658961"/>
            <a:ext cx="356231" cy="142606"/>
          </a:xfrm>
          <a:custGeom>
            <a:avLst/>
            <a:gdLst/>
            <a:ahLst/>
            <a:cxnLst/>
            <a:rect l="l" t="t" r="r" b="b"/>
            <a:pathLst>
              <a:path w="23084" h="9241" extrusionOk="0">
                <a:moveTo>
                  <a:pt x="23084" y="0"/>
                </a:moveTo>
                <a:lnTo>
                  <a:pt x="23084" y="0"/>
                </a:lnTo>
                <a:cubicBezTo>
                  <a:pt x="21750" y="1001"/>
                  <a:pt x="20482" y="334"/>
                  <a:pt x="18781" y="1201"/>
                </a:cubicBezTo>
                <a:cubicBezTo>
                  <a:pt x="17380" y="1902"/>
                  <a:pt x="16980" y="3736"/>
                  <a:pt x="15145" y="5137"/>
                </a:cubicBezTo>
                <a:cubicBezTo>
                  <a:pt x="16646" y="4270"/>
                  <a:pt x="18080" y="3236"/>
                  <a:pt x="19415" y="2102"/>
                </a:cubicBezTo>
                <a:cubicBezTo>
                  <a:pt x="20949" y="801"/>
                  <a:pt x="22283" y="1168"/>
                  <a:pt x="23084" y="0"/>
                </a:cubicBezTo>
                <a:close/>
                <a:moveTo>
                  <a:pt x="3981" y="6567"/>
                </a:moveTo>
                <a:cubicBezTo>
                  <a:pt x="3907" y="6567"/>
                  <a:pt x="3837" y="6569"/>
                  <a:pt x="3770" y="6572"/>
                </a:cubicBezTo>
                <a:cubicBezTo>
                  <a:pt x="1802" y="6705"/>
                  <a:pt x="1268" y="8240"/>
                  <a:pt x="1" y="9240"/>
                </a:cubicBezTo>
                <a:cubicBezTo>
                  <a:pt x="968" y="8640"/>
                  <a:pt x="2069" y="8306"/>
                  <a:pt x="3203" y="8206"/>
                </a:cubicBezTo>
                <a:cubicBezTo>
                  <a:pt x="6472" y="7873"/>
                  <a:pt x="8940" y="7406"/>
                  <a:pt x="11075" y="6638"/>
                </a:cubicBezTo>
                <a:lnTo>
                  <a:pt x="11075" y="6638"/>
                </a:lnTo>
                <a:cubicBezTo>
                  <a:pt x="10305" y="6804"/>
                  <a:pt x="9484" y="6862"/>
                  <a:pt x="8671" y="6862"/>
                </a:cubicBezTo>
                <a:cubicBezTo>
                  <a:pt x="6832" y="6862"/>
                  <a:pt x="5037" y="6567"/>
                  <a:pt x="3981" y="656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8"/>
          <p:cNvSpPr/>
          <p:nvPr/>
        </p:nvSpPr>
        <p:spPr>
          <a:xfrm>
            <a:off x="2700404" y="3375584"/>
            <a:ext cx="370644" cy="239936"/>
          </a:xfrm>
          <a:custGeom>
            <a:avLst/>
            <a:gdLst/>
            <a:ahLst/>
            <a:cxnLst/>
            <a:rect l="l" t="t" r="r" b="b"/>
            <a:pathLst>
              <a:path w="24018" h="15548" extrusionOk="0">
                <a:moveTo>
                  <a:pt x="12977" y="0"/>
                </a:moveTo>
                <a:cubicBezTo>
                  <a:pt x="9308" y="0"/>
                  <a:pt x="5113" y="883"/>
                  <a:pt x="2169" y="2752"/>
                </a:cubicBezTo>
                <a:cubicBezTo>
                  <a:pt x="1535" y="3186"/>
                  <a:pt x="367" y="4320"/>
                  <a:pt x="234" y="5154"/>
                </a:cubicBezTo>
                <a:cubicBezTo>
                  <a:pt x="0" y="6188"/>
                  <a:pt x="334" y="7255"/>
                  <a:pt x="1068" y="8023"/>
                </a:cubicBezTo>
                <a:cubicBezTo>
                  <a:pt x="1835" y="8756"/>
                  <a:pt x="3169" y="9157"/>
                  <a:pt x="4137" y="9290"/>
                </a:cubicBezTo>
                <a:cubicBezTo>
                  <a:pt x="4693" y="9371"/>
                  <a:pt x="5239" y="9394"/>
                  <a:pt x="5793" y="9394"/>
                </a:cubicBezTo>
                <a:cubicBezTo>
                  <a:pt x="6519" y="9394"/>
                  <a:pt x="7258" y="9355"/>
                  <a:pt x="8053" y="9355"/>
                </a:cubicBezTo>
                <a:cubicBezTo>
                  <a:pt x="8912" y="9355"/>
                  <a:pt x="9836" y="9400"/>
                  <a:pt x="10875" y="9590"/>
                </a:cubicBezTo>
                <a:cubicBezTo>
                  <a:pt x="12042" y="9891"/>
                  <a:pt x="13110" y="10458"/>
                  <a:pt x="14044" y="11225"/>
                </a:cubicBezTo>
                <a:cubicBezTo>
                  <a:pt x="15111" y="12292"/>
                  <a:pt x="15812" y="13360"/>
                  <a:pt x="16779" y="14260"/>
                </a:cubicBezTo>
                <a:cubicBezTo>
                  <a:pt x="17636" y="15095"/>
                  <a:pt x="19209" y="15548"/>
                  <a:pt x="20510" y="15548"/>
                </a:cubicBezTo>
                <a:cubicBezTo>
                  <a:pt x="21133" y="15548"/>
                  <a:pt x="21694" y="15444"/>
                  <a:pt x="22083" y="15228"/>
                </a:cubicBezTo>
                <a:cubicBezTo>
                  <a:pt x="23384" y="14494"/>
                  <a:pt x="24018" y="13060"/>
                  <a:pt x="23651" y="10891"/>
                </a:cubicBezTo>
                <a:cubicBezTo>
                  <a:pt x="22850" y="6155"/>
                  <a:pt x="20282" y="984"/>
                  <a:pt x="14878" y="84"/>
                </a:cubicBezTo>
                <a:cubicBezTo>
                  <a:pt x="14267" y="28"/>
                  <a:pt x="13631" y="0"/>
                  <a:pt x="12977" y="0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8"/>
          <p:cNvSpPr/>
          <p:nvPr/>
        </p:nvSpPr>
        <p:spPr>
          <a:xfrm>
            <a:off x="2797687" y="3994065"/>
            <a:ext cx="246078" cy="243500"/>
          </a:xfrm>
          <a:custGeom>
            <a:avLst/>
            <a:gdLst/>
            <a:ahLst/>
            <a:cxnLst/>
            <a:rect l="l" t="t" r="r" b="b"/>
            <a:pathLst>
              <a:path w="15946" h="15779" extrusionOk="0">
                <a:moveTo>
                  <a:pt x="8474" y="1"/>
                </a:moveTo>
                <a:lnTo>
                  <a:pt x="1" y="5071"/>
                </a:lnTo>
                <a:lnTo>
                  <a:pt x="9141" y="15779"/>
                </a:lnTo>
                <a:cubicBezTo>
                  <a:pt x="9141" y="15779"/>
                  <a:pt x="14211" y="15512"/>
                  <a:pt x="15078" y="13077"/>
                </a:cubicBezTo>
                <a:cubicBezTo>
                  <a:pt x="15946" y="10675"/>
                  <a:pt x="13777" y="8173"/>
                  <a:pt x="12510" y="7306"/>
                </a:cubicBezTo>
                <a:lnTo>
                  <a:pt x="8474" y="1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8"/>
          <p:cNvSpPr/>
          <p:nvPr/>
        </p:nvSpPr>
        <p:spPr>
          <a:xfrm>
            <a:off x="2965509" y="4161888"/>
            <a:ext cx="153933" cy="316154"/>
          </a:xfrm>
          <a:custGeom>
            <a:avLst/>
            <a:gdLst/>
            <a:ahLst/>
            <a:cxnLst/>
            <a:rect l="l" t="t" r="r" b="b"/>
            <a:pathLst>
              <a:path w="9975" h="20487" extrusionOk="0">
                <a:moveTo>
                  <a:pt x="6305" y="0"/>
                </a:moveTo>
                <a:cubicBezTo>
                  <a:pt x="6305" y="0"/>
                  <a:pt x="734" y="17279"/>
                  <a:pt x="367" y="18447"/>
                </a:cubicBezTo>
                <a:cubicBezTo>
                  <a:pt x="0" y="19614"/>
                  <a:pt x="1968" y="20482"/>
                  <a:pt x="1968" y="20482"/>
                </a:cubicBezTo>
                <a:cubicBezTo>
                  <a:pt x="2036" y="20485"/>
                  <a:pt x="2103" y="20487"/>
                  <a:pt x="2170" y="20487"/>
                </a:cubicBezTo>
                <a:cubicBezTo>
                  <a:pt x="2763" y="20487"/>
                  <a:pt x="3330" y="20355"/>
                  <a:pt x="3870" y="20115"/>
                </a:cubicBezTo>
                <a:cubicBezTo>
                  <a:pt x="5438" y="19281"/>
                  <a:pt x="7339" y="17613"/>
                  <a:pt x="8673" y="14010"/>
                </a:cubicBezTo>
                <a:cubicBezTo>
                  <a:pt x="9974" y="10374"/>
                  <a:pt x="9007" y="9040"/>
                  <a:pt x="8540" y="7572"/>
                </a:cubicBezTo>
                <a:cubicBezTo>
                  <a:pt x="8106" y="6271"/>
                  <a:pt x="7906" y="5971"/>
                  <a:pt x="7639" y="4937"/>
                </a:cubicBezTo>
                <a:cubicBezTo>
                  <a:pt x="7406" y="3903"/>
                  <a:pt x="7606" y="1668"/>
                  <a:pt x="7306" y="1201"/>
                </a:cubicBezTo>
                <a:cubicBezTo>
                  <a:pt x="7072" y="734"/>
                  <a:pt x="6705" y="334"/>
                  <a:pt x="6305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8"/>
          <p:cNvSpPr/>
          <p:nvPr/>
        </p:nvSpPr>
        <p:spPr>
          <a:xfrm>
            <a:off x="2922778" y="4104311"/>
            <a:ext cx="181726" cy="366231"/>
          </a:xfrm>
          <a:custGeom>
            <a:avLst/>
            <a:gdLst/>
            <a:ahLst/>
            <a:cxnLst/>
            <a:rect l="l" t="t" r="r" b="b"/>
            <a:pathLst>
              <a:path w="11776" h="23732" extrusionOk="0">
                <a:moveTo>
                  <a:pt x="4745" y="1"/>
                </a:moveTo>
                <a:cubicBezTo>
                  <a:pt x="4643" y="1"/>
                  <a:pt x="4543" y="47"/>
                  <a:pt x="4437" y="162"/>
                </a:cubicBezTo>
                <a:lnTo>
                  <a:pt x="5038" y="996"/>
                </a:lnTo>
                <a:cubicBezTo>
                  <a:pt x="6005" y="2464"/>
                  <a:pt x="5104" y="3031"/>
                  <a:pt x="5038" y="3765"/>
                </a:cubicBezTo>
                <a:cubicBezTo>
                  <a:pt x="5038" y="4599"/>
                  <a:pt x="5138" y="5399"/>
                  <a:pt x="5304" y="6200"/>
                </a:cubicBezTo>
                <a:cubicBezTo>
                  <a:pt x="4675" y="5287"/>
                  <a:pt x="4402" y="4523"/>
                  <a:pt x="3702" y="4523"/>
                </a:cubicBezTo>
                <a:cubicBezTo>
                  <a:pt x="3659" y="4523"/>
                  <a:pt x="3615" y="4526"/>
                  <a:pt x="3570" y="4532"/>
                </a:cubicBezTo>
                <a:cubicBezTo>
                  <a:pt x="2769" y="4599"/>
                  <a:pt x="2669" y="4565"/>
                  <a:pt x="1468" y="5599"/>
                </a:cubicBezTo>
                <a:cubicBezTo>
                  <a:pt x="301" y="6600"/>
                  <a:pt x="1" y="7000"/>
                  <a:pt x="34" y="7334"/>
                </a:cubicBezTo>
                <a:cubicBezTo>
                  <a:pt x="67" y="7734"/>
                  <a:pt x="568" y="8335"/>
                  <a:pt x="768" y="8668"/>
                </a:cubicBezTo>
                <a:cubicBezTo>
                  <a:pt x="1468" y="9736"/>
                  <a:pt x="1702" y="11170"/>
                  <a:pt x="1902" y="12404"/>
                </a:cubicBezTo>
                <a:cubicBezTo>
                  <a:pt x="2836" y="18242"/>
                  <a:pt x="401" y="21110"/>
                  <a:pt x="3403" y="23445"/>
                </a:cubicBezTo>
                <a:cubicBezTo>
                  <a:pt x="3658" y="23615"/>
                  <a:pt x="3989" y="23731"/>
                  <a:pt x="4402" y="23731"/>
                </a:cubicBezTo>
                <a:cubicBezTo>
                  <a:pt x="5452" y="23731"/>
                  <a:pt x="7029" y="22980"/>
                  <a:pt x="9207" y="20443"/>
                </a:cubicBezTo>
                <a:cubicBezTo>
                  <a:pt x="10742" y="18642"/>
                  <a:pt x="11776" y="14839"/>
                  <a:pt x="11309" y="13071"/>
                </a:cubicBezTo>
                <a:cubicBezTo>
                  <a:pt x="10808" y="11303"/>
                  <a:pt x="10075" y="10136"/>
                  <a:pt x="9774" y="8768"/>
                </a:cubicBezTo>
                <a:cubicBezTo>
                  <a:pt x="9474" y="7401"/>
                  <a:pt x="9774" y="4899"/>
                  <a:pt x="9107" y="3731"/>
                </a:cubicBezTo>
                <a:cubicBezTo>
                  <a:pt x="8640" y="3064"/>
                  <a:pt x="8040" y="2497"/>
                  <a:pt x="7339" y="2097"/>
                </a:cubicBezTo>
                <a:cubicBezTo>
                  <a:pt x="6806" y="1730"/>
                  <a:pt x="6205" y="829"/>
                  <a:pt x="5638" y="496"/>
                </a:cubicBezTo>
                <a:cubicBezTo>
                  <a:pt x="5258" y="282"/>
                  <a:pt x="4997" y="1"/>
                  <a:pt x="4745" y="1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8"/>
          <p:cNvSpPr/>
          <p:nvPr/>
        </p:nvSpPr>
        <p:spPr>
          <a:xfrm>
            <a:off x="2922778" y="4104311"/>
            <a:ext cx="181726" cy="366231"/>
          </a:xfrm>
          <a:custGeom>
            <a:avLst/>
            <a:gdLst/>
            <a:ahLst/>
            <a:cxnLst/>
            <a:rect l="l" t="t" r="r" b="b"/>
            <a:pathLst>
              <a:path w="11776" h="23732" extrusionOk="0">
                <a:moveTo>
                  <a:pt x="4745" y="1"/>
                </a:moveTo>
                <a:cubicBezTo>
                  <a:pt x="4643" y="1"/>
                  <a:pt x="4543" y="47"/>
                  <a:pt x="4437" y="162"/>
                </a:cubicBezTo>
                <a:lnTo>
                  <a:pt x="5038" y="996"/>
                </a:lnTo>
                <a:cubicBezTo>
                  <a:pt x="6005" y="2464"/>
                  <a:pt x="5104" y="3031"/>
                  <a:pt x="5038" y="3765"/>
                </a:cubicBezTo>
                <a:cubicBezTo>
                  <a:pt x="5038" y="4599"/>
                  <a:pt x="5138" y="5399"/>
                  <a:pt x="5304" y="6200"/>
                </a:cubicBezTo>
                <a:cubicBezTo>
                  <a:pt x="4675" y="5287"/>
                  <a:pt x="4402" y="4523"/>
                  <a:pt x="3702" y="4523"/>
                </a:cubicBezTo>
                <a:cubicBezTo>
                  <a:pt x="3659" y="4523"/>
                  <a:pt x="3615" y="4526"/>
                  <a:pt x="3570" y="4532"/>
                </a:cubicBezTo>
                <a:cubicBezTo>
                  <a:pt x="2769" y="4599"/>
                  <a:pt x="2669" y="4565"/>
                  <a:pt x="1468" y="5599"/>
                </a:cubicBezTo>
                <a:cubicBezTo>
                  <a:pt x="301" y="6600"/>
                  <a:pt x="1" y="7000"/>
                  <a:pt x="34" y="7334"/>
                </a:cubicBezTo>
                <a:cubicBezTo>
                  <a:pt x="67" y="7734"/>
                  <a:pt x="568" y="8335"/>
                  <a:pt x="768" y="8668"/>
                </a:cubicBezTo>
                <a:cubicBezTo>
                  <a:pt x="1468" y="9736"/>
                  <a:pt x="1702" y="11170"/>
                  <a:pt x="1902" y="12404"/>
                </a:cubicBezTo>
                <a:cubicBezTo>
                  <a:pt x="2836" y="18242"/>
                  <a:pt x="401" y="21110"/>
                  <a:pt x="3403" y="23445"/>
                </a:cubicBezTo>
                <a:cubicBezTo>
                  <a:pt x="3658" y="23615"/>
                  <a:pt x="3989" y="23731"/>
                  <a:pt x="4402" y="23731"/>
                </a:cubicBezTo>
                <a:cubicBezTo>
                  <a:pt x="5452" y="23731"/>
                  <a:pt x="7029" y="22980"/>
                  <a:pt x="9207" y="20443"/>
                </a:cubicBezTo>
                <a:cubicBezTo>
                  <a:pt x="10742" y="18642"/>
                  <a:pt x="11776" y="14839"/>
                  <a:pt x="11309" y="13071"/>
                </a:cubicBezTo>
                <a:cubicBezTo>
                  <a:pt x="10808" y="11303"/>
                  <a:pt x="10075" y="10136"/>
                  <a:pt x="9774" y="8768"/>
                </a:cubicBezTo>
                <a:cubicBezTo>
                  <a:pt x="9474" y="7401"/>
                  <a:pt x="9774" y="4899"/>
                  <a:pt x="9107" y="3731"/>
                </a:cubicBezTo>
                <a:cubicBezTo>
                  <a:pt x="8640" y="3064"/>
                  <a:pt x="8040" y="2497"/>
                  <a:pt x="7339" y="2097"/>
                </a:cubicBezTo>
                <a:cubicBezTo>
                  <a:pt x="6806" y="1730"/>
                  <a:pt x="6205" y="829"/>
                  <a:pt x="5638" y="496"/>
                </a:cubicBezTo>
                <a:cubicBezTo>
                  <a:pt x="5258" y="282"/>
                  <a:pt x="4997" y="1"/>
                  <a:pt x="474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8"/>
          <p:cNvSpPr/>
          <p:nvPr/>
        </p:nvSpPr>
        <p:spPr>
          <a:xfrm>
            <a:off x="2951605" y="4279247"/>
            <a:ext cx="152900" cy="191294"/>
          </a:xfrm>
          <a:custGeom>
            <a:avLst/>
            <a:gdLst/>
            <a:ahLst/>
            <a:cxnLst/>
            <a:rect l="l" t="t" r="r" b="b"/>
            <a:pathLst>
              <a:path w="9908" h="12396" extrusionOk="0">
                <a:moveTo>
                  <a:pt x="8840" y="1"/>
                </a:moveTo>
                <a:cubicBezTo>
                  <a:pt x="8840" y="134"/>
                  <a:pt x="8874" y="234"/>
                  <a:pt x="8907" y="334"/>
                </a:cubicBezTo>
                <a:cubicBezTo>
                  <a:pt x="8907" y="568"/>
                  <a:pt x="8940" y="801"/>
                  <a:pt x="8940" y="1035"/>
                </a:cubicBezTo>
                <a:cubicBezTo>
                  <a:pt x="9040" y="1935"/>
                  <a:pt x="8907" y="2836"/>
                  <a:pt x="8540" y="3670"/>
                </a:cubicBezTo>
                <a:cubicBezTo>
                  <a:pt x="8173" y="4371"/>
                  <a:pt x="7339" y="6172"/>
                  <a:pt x="6339" y="6172"/>
                </a:cubicBezTo>
                <a:cubicBezTo>
                  <a:pt x="5805" y="6172"/>
                  <a:pt x="5338" y="5605"/>
                  <a:pt x="5171" y="4971"/>
                </a:cubicBezTo>
                <a:cubicBezTo>
                  <a:pt x="5104" y="4704"/>
                  <a:pt x="4971" y="3970"/>
                  <a:pt x="4971" y="3970"/>
                </a:cubicBezTo>
                <a:cubicBezTo>
                  <a:pt x="4070" y="4137"/>
                  <a:pt x="3203" y="4471"/>
                  <a:pt x="2369" y="4904"/>
                </a:cubicBezTo>
                <a:cubicBezTo>
                  <a:pt x="935" y="5772"/>
                  <a:pt x="968" y="5972"/>
                  <a:pt x="968" y="5972"/>
                </a:cubicBezTo>
                <a:cubicBezTo>
                  <a:pt x="1035" y="6405"/>
                  <a:pt x="1035" y="6806"/>
                  <a:pt x="968" y="7239"/>
                </a:cubicBezTo>
                <a:cubicBezTo>
                  <a:pt x="868" y="7673"/>
                  <a:pt x="668" y="8107"/>
                  <a:pt x="368" y="8440"/>
                </a:cubicBezTo>
                <a:cubicBezTo>
                  <a:pt x="268" y="8574"/>
                  <a:pt x="134" y="8640"/>
                  <a:pt x="1" y="8740"/>
                </a:cubicBezTo>
                <a:cubicBezTo>
                  <a:pt x="1" y="10075"/>
                  <a:pt x="301" y="11142"/>
                  <a:pt x="1568" y="12109"/>
                </a:cubicBezTo>
                <a:cubicBezTo>
                  <a:pt x="1813" y="12279"/>
                  <a:pt x="2138" y="12395"/>
                  <a:pt x="2547" y="12395"/>
                </a:cubicBezTo>
                <a:cubicBezTo>
                  <a:pt x="3584" y="12395"/>
                  <a:pt x="5161" y="11644"/>
                  <a:pt x="7339" y="9107"/>
                </a:cubicBezTo>
                <a:cubicBezTo>
                  <a:pt x="8874" y="7306"/>
                  <a:pt x="9908" y="3503"/>
                  <a:pt x="9441" y="1735"/>
                </a:cubicBezTo>
                <a:cubicBezTo>
                  <a:pt x="9274" y="1135"/>
                  <a:pt x="9074" y="568"/>
                  <a:pt x="884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8"/>
          <p:cNvSpPr/>
          <p:nvPr/>
        </p:nvSpPr>
        <p:spPr>
          <a:xfrm>
            <a:off x="2948519" y="4275127"/>
            <a:ext cx="23688" cy="111465"/>
          </a:xfrm>
          <a:custGeom>
            <a:avLst/>
            <a:gdLst/>
            <a:ahLst/>
            <a:cxnLst/>
            <a:rect l="l" t="t" r="r" b="b"/>
            <a:pathLst>
              <a:path w="1535" h="7223" extrusionOk="0">
                <a:moveTo>
                  <a:pt x="1" y="1"/>
                </a:moveTo>
                <a:cubicBezTo>
                  <a:pt x="101" y="468"/>
                  <a:pt x="167" y="902"/>
                  <a:pt x="234" y="1335"/>
                </a:cubicBezTo>
                <a:cubicBezTo>
                  <a:pt x="468" y="2870"/>
                  <a:pt x="534" y="4437"/>
                  <a:pt x="401" y="5972"/>
                </a:cubicBezTo>
                <a:cubicBezTo>
                  <a:pt x="671" y="6859"/>
                  <a:pt x="941" y="7222"/>
                  <a:pt x="1140" y="7222"/>
                </a:cubicBezTo>
                <a:cubicBezTo>
                  <a:pt x="1285" y="7222"/>
                  <a:pt x="1393" y="7029"/>
                  <a:pt x="1435" y="6706"/>
                </a:cubicBezTo>
                <a:cubicBezTo>
                  <a:pt x="1535" y="5938"/>
                  <a:pt x="634" y="2703"/>
                  <a:pt x="1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8"/>
          <p:cNvSpPr/>
          <p:nvPr/>
        </p:nvSpPr>
        <p:spPr>
          <a:xfrm>
            <a:off x="2990725" y="4104126"/>
            <a:ext cx="53549" cy="249750"/>
          </a:xfrm>
          <a:custGeom>
            <a:avLst/>
            <a:gdLst/>
            <a:ahLst/>
            <a:cxnLst/>
            <a:rect l="l" t="t" r="r" b="b"/>
            <a:pathLst>
              <a:path w="3470" h="16184" extrusionOk="0">
                <a:moveTo>
                  <a:pt x="339" y="0"/>
                </a:moveTo>
                <a:cubicBezTo>
                  <a:pt x="232" y="0"/>
                  <a:pt x="124" y="51"/>
                  <a:pt x="1" y="174"/>
                </a:cubicBezTo>
                <a:lnTo>
                  <a:pt x="635" y="1008"/>
                </a:lnTo>
                <a:cubicBezTo>
                  <a:pt x="1569" y="2476"/>
                  <a:pt x="701" y="3043"/>
                  <a:pt x="635" y="3777"/>
                </a:cubicBezTo>
                <a:cubicBezTo>
                  <a:pt x="635" y="4611"/>
                  <a:pt x="701" y="5411"/>
                  <a:pt x="901" y="6178"/>
                </a:cubicBezTo>
                <a:cubicBezTo>
                  <a:pt x="1368" y="8747"/>
                  <a:pt x="1869" y="9614"/>
                  <a:pt x="2036" y="12016"/>
                </a:cubicBezTo>
                <a:cubicBezTo>
                  <a:pt x="2202" y="14418"/>
                  <a:pt x="1635" y="15985"/>
                  <a:pt x="1969" y="16152"/>
                </a:cubicBezTo>
                <a:cubicBezTo>
                  <a:pt x="2017" y="16171"/>
                  <a:pt x="2073" y="16183"/>
                  <a:pt x="2134" y="16183"/>
                </a:cubicBezTo>
                <a:cubicBezTo>
                  <a:pt x="2495" y="16183"/>
                  <a:pt x="3037" y="15777"/>
                  <a:pt x="3236" y="14151"/>
                </a:cubicBezTo>
                <a:cubicBezTo>
                  <a:pt x="3470" y="12249"/>
                  <a:pt x="2736" y="8980"/>
                  <a:pt x="2236" y="7446"/>
                </a:cubicBezTo>
                <a:cubicBezTo>
                  <a:pt x="1702" y="5878"/>
                  <a:pt x="1302" y="4244"/>
                  <a:pt x="1469" y="3243"/>
                </a:cubicBezTo>
                <a:cubicBezTo>
                  <a:pt x="1602" y="2509"/>
                  <a:pt x="2002" y="1408"/>
                  <a:pt x="1602" y="708"/>
                </a:cubicBezTo>
                <a:cubicBezTo>
                  <a:pt x="1469" y="641"/>
                  <a:pt x="1335" y="574"/>
                  <a:pt x="1235" y="508"/>
                </a:cubicBezTo>
                <a:cubicBezTo>
                  <a:pt x="820" y="254"/>
                  <a:pt x="580" y="0"/>
                  <a:pt x="339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8"/>
          <p:cNvSpPr/>
          <p:nvPr/>
        </p:nvSpPr>
        <p:spPr>
          <a:xfrm>
            <a:off x="2961898" y="4336392"/>
            <a:ext cx="70030" cy="40416"/>
          </a:xfrm>
          <a:custGeom>
            <a:avLst/>
            <a:gdLst/>
            <a:ahLst/>
            <a:cxnLst/>
            <a:rect l="l" t="t" r="r" b="b"/>
            <a:pathLst>
              <a:path w="4538" h="2619" extrusionOk="0">
                <a:moveTo>
                  <a:pt x="4271" y="0"/>
                </a:moveTo>
                <a:cubicBezTo>
                  <a:pt x="2469" y="301"/>
                  <a:pt x="1469" y="734"/>
                  <a:pt x="68" y="2202"/>
                </a:cubicBezTo>
                <a:cubicBezTo>
                  <a:pt x="1" y="2302"/>
                  <a:pt x="1" y="2469"/>
                  <a:pt x="68" y="2569"/>
                </a:cubicBezTo>
                <a:cubicBezTo>
                  <a:pt x="118" y="2602"/>
                  <a:pt x="184" y="2619"/>
                  <a:pt x="247" y="2619"/>
                </a:cubicBezTo>
                <a:cubicBezTo>
                  <a:pt x="309" y="2619"/>
                  <a:pt x="368" y="2602"/>
                  <a:pt x="401" y="2569"/>
                </a:cubicBezTo>
                <a:cubicBezTo>
                  <a:pt x="1735" y="1135"/>
                  <a:pt x="2636" y="768"/>
                  <a:pt x="4337" y="501"/>
                </a:cubicBezTo>
                <a:cubicBezTo>
                  <a:pt x="4371" y="501"/>
                  <a:pt x="4404" y="467"/>
                  <a:pt x="4471" y="434"/>
                </a:cubicBezTo>
                <a:cubicBezTo>
                  <a:pt x="4504" y="367"/>
                  <a:pt x="4537" y="301"/>
                  <a:pt x="4537" y="201"/>
                </a:cubicBezTo>
                <a:cubicBezTo>
                  <a:pt x="4504" y="67"/>
                  <a:pt x="4404" y="0"/>
                  <a:pt x="4271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8"/>
          <p:cNvSpPr/>
          <p:nvPr/>
        </p:nvSpPr>
        <p:spPr>
          <a:xfrm>
            <a:off x="2955216" y="4305466"/>
            <a:ext cx="75030" cy="43425"/>
          </a:xfrm>
          <a:custGeom>
            <a:avLst/>
            <a:gdLst/>
            <a:ahLst/>
            <a:cxnLst/>
            <a:rect l="l" t="t" r="r" b="b"/>
            <a:pathLst>
              <a:path w="4862" h="2814" extrusionOk="0">
                <a:moveTo>
                  <a:pt x="4506" y="0"/>
                </a:moveTo>
                <a:cubicBezTo>
                  <a:pt x="4494" y="0"/>
                  <a:pt x="4482" y="1"/>
                  <a:pt x="4470" y="3"/>
                </a:cubicBezTo>
                <a:cubicBezTo>
                  <a:pt x="2635" y="337"/>
                  <a:pt x="1568" y="837"/>
                  <a:pt x="67" y="2405"/>
                </a:cubicBezTo>
                <a:cubicBezTo>
                  <a:pt x="0" y="2505"/>
                  <a:pt x="0" y="2672"/>
                  <a:pt x="67" y="2738"/>
                </a:cubicBezTo>
                <a:cubicBezTo>
                  <a:pt x="117" y="2788"/>
                  <a:pt x="184" y="2813"/>
                  <a:pt x="250" y="2813"/>
                </a:cubicBezTo>
                <a:cubicBezTo>
                  <a:pt x="317" y="2813"/>
                  <a:pt x="384" y="2788"/>
                  <a:pt x="434" y="2738"/>
                </a:cubicBezTo>
                <a:cubicBezTo>
                  <a:pt x="1468" y="1504"/>
                  <a:pt x="2936" y="703"/>
                  <a:pt x="4570" y="503"/>
                </a:cubicBezTo>
                <a:cubicBezTo>
                  <a:pt x="4603" y="503"/>
                  <a:pt x="4637" y="470"/>
                  <a:pt x="4670" y="437"/>
                </a:cubicBezTo>
                <a:lnTo>
                  <a:pt x="4704" y="437"/>
                </a:lnTo>
                <a:cubicBezTo>
                  <a:pt x="4862" y="278"/>
                  <a:pt x="4720" y="0"/>
                  <a:pt x="4506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8"/>
          <p:cNvSpPr/>
          <p:nvPr/>
        </p:nvSpPr>
        <p:spPr>
          <a:xfrm>
            <a:off x="2949028" y="4270976"/>
            <a:ext cx="84274" cy="48564"/>
          </a:xfrm>
          <a:custGeom>
            <a:avLst/>
            <a:gdLst/>
            <a:ahLst/>
            <a:cxnLst/>
            <a:rect l="l" t="t" r="r" b="b"/>
            <a:pathLst>
              <a:path w="5461" h="3147" extrusionOk="0">
                <a:moveTo>
                  <a:pt x="5046" y="1"/>
                </a:moveTo>
                <a:cubicBezTo>
                  <a:pt x="5032" y="1"/>
                  <a:pt x="5019" y="1"/>
                  <a:pt x="5004" y="3"/>
                </a:cubicBezTo>
                <a:cubicBezTo>
                  <a:pt x="2970" y="403"/>
                  <a:pt x="1735" y="970"/>
                  <a:pt x="101" y="2705"/>
                </a:cubicBezTo>
                <a:cubicBezTo>
                  <a:pt x="1" y="2805"/>
                  <a:pt x="1" y="2972"/>
                  <a:pt x="101" y="3072"/>
                </a:cubicBezTo>
                <a:cubicBezTo>
                  <a:pt x="151" y="3122"/>
                  <a:pt x="218" y="3147"/>
                  <a:pt x="289" y="3147"/>
                </a:cubicBezTo>
                <a:cubicBezTo>
                  <a:pt x="360" y="3147"/>
                  <a:pt x="435" y="3122"/>
                  <a:pt x="501" y="3072"/>
                </a:cubicBezTo>
                <a:cubicBezTo>
                  <a:pt x="2036" y="1437"/>
                  <a:pt x="3170" y="904"/>
                  <a:pt x="5105" y="570"/>
                </a:cubicBezTo>
                <a:cubicBezTo>
                  <a:pt x="5138" y="537"/>
                  <a:pt x="5205" y="537"/>
                  <a:pt x="5238" y="503"/>
                </a:cubicBezTo>
                <a:lnTo>
                  <a:pt x="5238" y="470"/>
                </a:lnTo>
                <a:cubicBezTo>
                  <a:pt x="5460" y="311"/>
                  <a:pt x="5320" y="1"/>
                  <a:pt x="5046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8"/>
          <p:cNvSpPr/>
          <p:nvPr/>
        </p:nvSpPr>
        <p:spPr>
          <a:xfrm>
            <a:off x="2946975" y="4242087"/>
            <a:ext cx="80832" cy="47608"/>
          </a:xfrm>
          <a:custGeom>
            <a:avLst/>
            <a:gdLst/>
            <a:ahLst/>
            <a:cxnLst/>
            <a:rect l="l" t="t" r="r" b="b"/>
            <a:pathLst>
              <a:path w="5238" h="3085" extrusionOk="0">
                <a:moveTo>
                  <a:pt x="4958" y="1"/>
                </a:moveTo>
                <a:cubicBezTo>
                  <a:pt x="4940" y="1"/>
                  <a:pt x="4922" y="3"/>
                  <a:pt x="4904" y="7"/>
                </a:cubicBezTo>
                <a:cubicBezTo>
                  <a:pt x="2903" y="374"/>
                  <a:pt x="1702" y="974"/>
                  <a:pt x="101" y="2642"/>
                </a:cubicBezTo>
                <a:cubicBezTo>
                  <a:pt x="0" y="2742"/>
                  <a:pt x="0" y="2909"/>
                  <a:pt x="101" y="3009"/>
                </a:cubicBezTo>
                <a:cubicBezTo>
                  <a:pt x="151" y="3059"/>
                  <a:pt x="217" y="3084"/>
                  <a:pt x="284" y="3084"/>
                </a:cubicBezTo>
                <a:cubicBezTo>
                  <a:pt x="351" y="3084"/>
                  <a:pt x="417" y="3059"/>
                  <a:pt x="467" y="3009"/>
                </a:cubicBezTo>
                <a:cubicBezTo>
                  <a:pt x="2002" y="1408"/>
                  <a:pt x="3103" y="874"/>
                  <a:pt x="5004" y="541"/>
                </a:cubicBezTo>
                <a:cubicBezTo>
                  <a:pt x="5037" y="541"/>
                  <a:pt x="5071" y="507"/>
                  <a:pt x="5137" y="474"/>
                </a:cubicBezTo>
                <a:cubicBezTo>
                  <a:pt x="5204" y="407"/>
                  <a:pt x="5238" y="307"/>
                  <a:pt x="5204" y="207"/>
                </a:cubicBezTo>
                <a:cubicBezTo>
                  <a:pt x="5204" y="91"/>
                  <a:pt x="5078" y="1"/>
                  <a:pt x="4958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8"/>
          <p:cNvSpPr/>
          <p:nvPr/>
        </p:nvSpPr>
        <p:spPr>
          <a:xfrm>
            <a:off x="2937716" y="4213739"/>
            <a:ext cx="82098" cy="47638"/>
          </a:xfrm>
          <a:custGeom>
            <a:avLst/>
            <a:gdLst/>
            <a:ahLst/>
            <a:cxnLst/>
            <a:rect l="l" t="t" r="r" b="b"/>
            <a:pathLst>
              <a:path w="5320" h="3087" extrusionOk="0">
                <a:moveTo>
                  <a:pt x="4972" y="1"/>
                </a:moveTo>
                <a:cubicBezTo>
                  <a:pt x="4950" y="1"/>
                  <a:pt x="4927" y="3"/>
                  <a:pt x="4904" y="9"/>
                </a:cubicBezTo>
                <a:cubicBezTo>
                  <a:pt x="2902" y="376"/>
                  <a:pt x="1701" y="943"/>
                  <a:pt x="133" y="2611"/>
                </a:cubicBezTo>
                <a:cubicBezTo>
                  <a:pt x="0" y="2711"/>
                  <a:pt x="0" y="2878"/>
                  <a:pt x="133" y="3012"/>
                </a:cubicBezTo>
                <a:cubicBezTo>
                  <a:pt x="184" y="3062"/>
                  <a:pt x="250" y="3087"/>
                  <a:pt x="317" y="3087"/>
                </a:cubicBezTo>
                <a:cubicBezTo>
                  <a:pt x="384" y="3087"/>
                  <a:pt x="450" y="3062"/>
                  <a:pt x="500" y="3012"/>
                </a:cubicBezTo>
                <a:cubicBezTo>
                  <a:pt x="2001" y="1377"/>
                  <a:pt x="3102" y="877"/>
                  <a:pt x="5004" y="510"/>
                </a:cubicBezTo>
                <a:cubicBezTo>
                  <a:pt x="5037" y="510"/>
                  <a:pt x="5104" y="476"/>
                  <a:pt x="5137" y="443"/>
                </a:cubicBezTo>
                <a:cubicBezTo>
                  <a:pt x="5319" y="291"/>
                  <a:pt x="5197" y="1"/>
                  <a:pt x="4972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8"/>
          <p:cNvSpPr/>
          <p:nvPr/>
        </p:nvSpPr>
        <p:spPr>
          <a:xfrm>
            <a:off x="2609294" y="3686090"/>
            <a:ext cx="494701" cy="493312"/>
          </a:xfrm>
          <a:custGeom>
            <a:avLst/>
            <a:gdLst/>
            <a:ahLst/>
            <a:cxnLst/>
            <a:rect l="l" t="t" r="r" b="b"/>
            <a:pathLst>
              <a:path w="32057" h="31967" extrusionOk="0">
                <a:moveTo>
                  <a:pt x="16236" y="0"/>
                </a:moveTo>
                <a:cubicBezTo>
                  <a:pt x="13415" y="0"/>
                  <a:pt x="10503" y="175"/>
                  <a:pt x="7772" y="644"/>
                </a:cubicBezTo>
                <a:cubicBezTo>
                  <a:pt x="0" y="2012"/>
                  <a:pt x="701" y="8316"/>
                  <a:pt x="2102" y="12186"/>
                </a:cubicBezTo>
                <a:cubicBezTo>
                  <a:pt x="4837" y="19858"/>
                  <a:pt x="17479" y="31966"/>
                  <a:pt x="17479" y="31966"/>
                </a:cubicBezTo>
                <a:cubicBezTo>
                  <a:pt x="17479" y="31966"/>
                  <a:pt x="23317" y="29431"/>
                  <a:pt x="24584" y="25562"/>
                </a:cubicBezTo>
                <a:lnTo>
                  <a:pt x="21382" y="18790"/>
                </a:lnTo>
                <a:lnTo>
                  <a:pt x="31022" y="21559"/>
                </a:lnTo>
                <a:lnTo>
                  <a:pt x="32056" y="20158"/>
                </a:lnTo>
                <a:lnTo>
                  <a:pt x="31890" y="1478"/>
                </a:lnTo>
                <a:cubicBezTo>
                  <a:pt x="31890" y="1478"/>
                  <a:pt x="24445" y="0"/>
                  <a:pt x="16236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8"/>
          <p:cNvSpPr/>
          <p:nvPr/>
        </p:nvSpPr>
        <p:spPr>
          <a:xfrm>
            <a:off x="2843504" y="4037830"/>
            <a:ext cx="145184" cy="141573"/>
          </a:xfrm>
          <a:custGeom>
            <a:avLst/>
            <a:gdLst/>
            <a:ahLst/>
            <a:cxnLst/>
            <a:rect l="l" t="t" r="r" b="b"/>
            <a:pathLst>
              <a:path w="9408" h="9174" extrusionOk="0">
                <a:moveTo>
                  <a:pt x="8106" y="0"/>
                </a:moveTo>
                <a:lnTo>
                  <a:pt x="1" y="6872"/>
                </a:lnTo>
                <a:cubicBezTo>
                  <a:pt x="1402" y="8273"/>
                  <a:pt x="2302" y="9173"/>
                  <a:pt x="2302" y="9173"/>
                </a:cubicBezTo>
                <a:cubicBezTo>
                  <a:pt x="2302" y="9173"/>
                  <a:pt x="8140" y="6638"/>
                  <a:pt x="9407" y="2769"/>
                </a:cubicBezTo>
                <a:lnTo>
                  <a:pt x="8106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8"/>
          <p:cNvSpPr/>
          <p:nvPr/>
        </p:nvSpPr>
        <p:spPr>
          <a:xfrm>
            <a:off x="2816221" y="3804129"/>
            <a:ext cx="160106" cy="182745"/>
          </a:xfrm>
          <a:custGeom>
            <a:avLst/>
            <a:gdLst/>
            <a:ahLst/>
            <a:cxnLst/>
            <a:rect l="l" t="t" r="r" b="b"/>
            <a:pathLst>
              <a:path w="10375" h="11842" extrusionOk="0">
                <a:moveTo>
                  <a:pt x="1" y="0"/>
                </a:moveTo>
                <a:lnTo>
                  <a:pt x="1" y="0"/>
                </a:lnTo>
                <a:cubicBezTo>
                  <a:pt x="4404" y="2902"/>
                  <a:pt x="5038" y="4770"/>
                  <a:pt x="7940" y="11141"/>
                </a:cubicBezTo>
                <a:lnTo>
                  <a:pt x="10375" y="11842"/>
                </a:lnTo>
                <a:cubicBezTo>
                  <a:pt x="9107" y="9607"/>
                  <a:pt x="7706" y="7439"/>
                  <a:pt x="6205" y="5337"/>
                </a:cubicBezTo>
                <a:cubicBezTo>
                  <a:pt x="3137" y="1101"/>
                  <a:pt x="1" y="0"/>
                  <a:pt x="1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8"/>
          <p:cNvSpPr/>
          <p:nvPr/>
        </p:nvSpPr>
        <p:spPr>
          <a:xfrm>
            <a:off x="2812625" y="4124311"/>
            <a:ext cx="188933" cy="185322"/>
          </a:xfrm>
          <a:custGeom>
            <a:avLst/>
            <a:gdLst/>
            <a:ahLst/>
            <a:cxnLst/>
            <a:rect l="l" t="t" r="r" b="b"/>
            <a:pathLst>
              <a:path w="12243" h="12009" extrusionOk="0">
                <a:moveTo>
                  <a:pt x="7772" y="0"/>
                </a:moveTo>
                <a:lnTo>
                  <a:pt x="2802" y="4036"/>
                </a:lnTo>
                <a:lnTo>
                  <a:pt x="0" y="5804"/>
                </a:lnTo>
                <a:lnTo>
                  <a:pt x="2936" y="12009"/>
                </a:lnTo>
                <a:lnTo>
                  <a:pt x="12242" y="7539"/>
                </a:lnTo>
                <a:lnTo>
                  <a:pt x="7772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8"/>
          <p:cNvSpPr/>
          <p:nvPr/>
        </p:nvSpPr>
        <p:spPr>
          <a:xfrm>
            <a:off x="2549572" y="4262257"/>
            <a:ext cx="166294" cy="160183"/>
          </a:xfrm>
          <a:custGeom>
            <a:avLst/>
            <a:gdLst/>
            <a:ahLst/>
            <a:cxnLst/>
            <a:rect l="l" t="t" r="r" b="b"/>
            <a:pathLst>
              <a:path w="10776" h="10380" extrusionOk="0">
                <a:moveTo>
                  <a:pt x="5705" y="1"/>
                </a:moveTo>
                <a:cubicBezTo>
                  <a:pt x="3570" y="835"/>
                  <a:pt x="2269" y="1669"/>
                  <a:pt x="1268" y="2970"/>
                </a:cubicBezTo>
                <a:cubicBezTo>
                  <a:pt x="301" y="4271"/>
                  <a:pt x="1" y="5572"/>
                  <a:pt x="935" y="7106"/>
                </a:cubicBezTo>
                <a:cubicBezTo>
                  <a:pt x="1844" y="8632"/>
                  <a:pt x="3480" y="10379"/>
                  <a:pt x="5442" y="10379"/>
                </a:cubicBezTo>
                <a:cubicBezTo>
                  <a:pt x="5496" y="10379"/>
                  <a:pt x="5550" y="10378"/>
                  <a:pt x="5605" y="10375"/>
                </a:cubicBezTo>
                <a:cubicBezTo>
                  <a:pt x="7640" y="10242"/>
                  <a:pt x="8874" y="9741"/>
                  <a:pt x="10775" y="8707"/>
                </a:cubicBezTo>
                <a:lnTo>
                  <a:pt x="5705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8"/>
          <p:cNvSpPr/>
          <p:nvPr/>
        </p:nvSpPr>
        <p:spPr>
          <a:xfrm>
            <a:off x="2553183" y="4184542"/>
            <a:ext cx="346447" cy="228979"/>
          </a:xfrm>
          <a:custGeom>
            <a:avLst/>
            <a:gdLst/>
            <a:ahLst/>
            <a:cxnLst/>
            <a:rect l="l" t="t" r="r" b="b"/>
            <a:pathLst>
              <a:path w="22450" h="14838" extrusionOk="0">
                <a:moveTo>
                  <a:pt x="19395" y="0"/>
                </a:moveTo>
                <a:cubicBezTo>
                  <a:pt x="18720" y="0"/>
                  <a:pt x="17148" y="1216"/>
                  <a:pt x="15278" y="1935"/>
                </a:cubicBezTo>
                <a:cubicBezTo>
                  <a:pt x="13010" y="2835"/>
                  <a:pt x="10675" y="3569"/>
                  <a:pt x="8306" y="4170"/>
                </a:cubicBezTo>
                <a:cubicBezTo>
                  <a:pt x="5337" y="4970"/>
                  <a:pt x="3369" y="5604"/>
                  <a:pt x="1868" y="7939"/>
                </a:cubicBezTo>
                <a:cubicBezTo>
                  <a:pt x="0" y="10774"/>
                  <a:pt x="2669" y="13843"/>
                  <a:pt x="4837" y="14477"/>
                </a:cubicBezTo>
                <a:cubicBezTo>
                  <a:pt x="5663" y="14706"/>
                  <a:pt x="6325" y="14838"/>
                  <a:pt x="6982" y="14838"/>
                </a:cubicBezTo>
                <a:cubicBezTo>
                  <a:pt x="8050" y="14838"/>
                  <a:pt x="9107" y="14490"/>
                  <a:pt x="10841" y="13643"/>
                </a:cubicBezTo>
                <a:cubicBezTo>
                  <a:pt x="13276" y="12442"/>
                  <a:pt x="14010" y="11508"/>
                  <a:pt x="17012" y="10074"/>
                </a:cubicBezTo>
                <a:cubicBezTo>
                  <a:pt x="19781" y="8740"/>
                  <a:pt x="22450" y="7472"/>
                  <a:pt x="22416" y="6838"/>
                </a:cubicBezTo>
                <a:lnTo>
                  <a:pt x="22416" y="6838"/>
                </a:lnTo>
                <a:cubicBezTo>
                  <a:pt x="21916" y="7072"/>
                  <a:pt x="21482" y="7272"/>
                  <a:pt x="21282" y="7339"/>
                </a:cubicBezTo>
                <a:cubicBezTo>
                  <a:pt x="21049" y="7405"/>
                  <a:pt x="20848" y="7472"/>
                  <a:pt x="20648" y="7539"/>
                </a:cubicBezTo>
                <a:cubicBezTo>
                  <a:pt x="20448" y="7614"/>
                  <a:pt x="20229" y="7651"/>
                  <a:pt x="20020" y="7651"/>
                </a:cubicBezTo>
                <a:cubicBezTo>
                  <a:pt x="19950" y="7651"/>
                  <a:pt x="19881" y="7647"/>
                  <a:pt x="19814" y="7639"/>
                </a:cubicBezTo>
                <a:cubicBezTo>
                  <a:pt x="19548" y="7505"/>
                  <a:pt x="20348" y="6905"/>
                  <a:pt x="20482" y="6671"/>
                </a:cubicBezTo>
                <a:cubicBezTo>
                  <a:pt x="20782" y="6138"/>
                  <a:pt x="20215" y="4837"/>
                  <a:pt x="20048" y="4437"/>
                </a:cubicBezTo>
                <a:cubicBezTo>
                  <a:pt x="19781" y="3769"/>
                  <a:pt x="18880" y="2435"/>
                  <a:pt x="18647" y="2302"/>
                </a:cubicBezTo>
                <a:cubicBezTo>
                  <a:pt x="18528" y="2262"/>
                  <a:pt x="18405" y="2243"/>
                  <a:pt x="18282" y="2243"/>
                </a:cubicBezTo>
                <a:cubicBezTo>
                  <a:pt x="18094" y="2243"/>
                  <a:pt x="17908" y="2288"/>
                  <a:pt x="17746" y="2368"/>
                </a:cubicBezTo>
                <a:cubicBezTo>
                  <a:pt x="17624" y="2419"/>
                  <a:pt x="17538" y="2440"/>
                  <a:pt x="17481" y="2440"/>
                </a:cubicBezTo>
                <a:cubicBezTo>
                  <a:pt x="17274" y="2440"/>
                  <a:pt x="17434" y="2166"/>
                  <a:pt x="17513" y="2035"/>
                </a:cubicBezTo>
                <a:cubicBezTo>
                  <a:pt x="18180" y="1334"/>
                  <a:pt x="18880" y="667"/>
                  <a:pt x="19648" y="100"/>
                </a:cubicBezTo>
                <a:cubicBezTo>
                  <a:pt x="19588" y="31"/>
                  <a:pt x="19503" y="0"/>
                  <a:pt x="19395" y="0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8"/>
          <p:cNvSpPr/>
          <p:nvPr/>
        </p:nvSpPr>
        <p:spPr>
          <a:xfrm>
            <a:off x="2553183" y="4184542"/>
            <a:ext cx="346447" cy="228979"/>
          </a:xfrm>
          <a:custGeom>
            <a:avLst/>
            <a:gdLst/>
            <a:ahLst/>
            <a:cxnLst/>
            <a:rect l="l" t="t" r="r" b="b"/>
            <a:pathLst>
              <a:path w="22450" h="14838" extrusionOk="0">
                <a:moveTo>
                  <a:pt x="19395" y="0"/>
                </a:moveTo>
                <a:cubicBezTo>
                  <a:pt x="18720" y="0"/>
                  <a:pt x="17148" y="1216"/>
                  <a:pt x="15278" y="1935"/>
                </a:cubicBezTo>
                <a:cubicBezTo>
                  <a:pt x="13010" y="2835"/>
                  <a:pt x="10675" y="3569"/>
                  <a:pt x="8306" y="4170"/>
                </a:cubicBezTo>
                <a:cubicBezTo>
                  <a:pt x="5337" y="4970"/>
                  <a:pt x="3369" y="5604"/>
                  <a:pt x="1868" y="7939"/>
                </a:cubicBezTo>
                <a:cubicBezTo>
                  <a:pt x="0" y="10774"/>
                  <a:pt x="2669" y="13843"/>
                  <a:pt x="4837" y="14477"/>
                </a:cubicBezTo>
                <a:cubicBezTo>
                  <a:pt x="5663" y="14706"/>
                  <a:pt x="6325" y="14838"/>
                  <a:pt x="6982" y="14838"/>
                </a:cubicBezTo>
                <a:cubicBezTo>
                  <a:pt x="8050" y="14838"/>
                  <a:pt x="9107" y="14490"/>
                  <a:pt x="10841" y="13643"/>
                </a:cubicBezTo>
                <a:cubicBezTo>
                  <a:pt x="13276" y="12442"/>
                  <a:pt x="14010" y="11508"/>
                  <a:pt x="17012" y="10074"/>
                </a:cubicBezTo>
                <a:cubicBezTo>
                  <a:pt x="19781" y="8740"/>
                  <a:pt x="22450" y="7472"/>
                  <a:pt x="22416" y="6838"/>
                </a:cubicBezTo>
                <a:lnTo>
                  <a:pt x="22416" y="6838"/>
                </a:lnTo>
                <a:cubicBezTo>
                  <a:pt x="21916" y="7072"/>
                  <a:pt x="21482" y="7272"/>
                  <a:pt x="21282" y="7339"/>
                </a:cubicBezTo>
                <a:cubicBezTo>
                  <a:pt x="21049" y="7405"/>
                  <a:pt x="20848" y="7472"/>
                  <a:pt x="20648" y="7539"/>
                </a:cubicBezTo>
                <a:cubicBezTo>
                  <a:pt x="20448" y="7614"/>
                  <a:pt x="20229" y="7651"/>
                  <a:pt x="20020" y="7651"/>
                </a:cubicBezTo>
                <a:cubicBezTo>
                  <a:pt x="19950" y="7651"/>
                  <a:pt x="19881" y="7647"/>
                  <a:pt x="19814" y="7639"/>
                </a:cubicBezTo>
                <a:cubicBezTo>
                  <a:pt x="19548" y="7505"/>
                  <a:pt x="20348" y="6905"/>
                  <a:pt x="20482" y="6671"/>
                </a:cubicBezTo>
                <a:cubicBezTo>
                  <a:pt x="20782" y="6138"/>
                  <a:pt x="20215" y="4837"/>
                  <a:pt x="20048" y="4437"/>
                </a:cubicBezTo>
                <a:cubicBezTo>
                  <a:pt x="19781" y="3769"/>
                  <a:pt x="18880" y="2435"/>
                  <a:pt x="18647" y="2302"/>
                </a:cubicBezTo>
                <a:cubicBezTo>
                  <a:pt x="18528" y="2262"/>
                  <a:pt x="18405" y="2243"/>
                  <a:pt x="18282" y="2243"/>
                </a:cubicBezTo>
                <a:cubicBezTo>
                  <a:pt x="18094" y="2243"/>
                  <a:pt x="17908" y="2288"/>
                  <a:pt x="17746" y="2368"/>
                </a:cubicBezTo>
                <a:cubicBezTo>
                  <a:pt x="17624" y="2419"/>
                  <a:pt x="17538" y="2440"/>
                  <a:pt x="17481" y="2440"/>
                </a:cubicBezTo>
                <a:cubicBezTo>
                  <a:pt x="17274" y="2440"/>
                  <a:pt x="17434" y="2166"/>
                  <a:pt x="17513" y="2035"/>
                </a:cubicBezTo>
                <a:cubicBezTo>
                  <a:pt x="18180" y="1334"/>
                  <a:pt x="18880" y="667"/>
                  <a:pt x="19648" y="100"/>
                </a:cubicBezTo>
                <a:cubicBezTo>
                  <a:pt x="19588" y="31"/>
                  <a:pt x="19503" y="0"/>
                  <a:pt x="1939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8"/>
          <p:cNvSpPr/>
          <p:nvPr/>
        </p:nvSpPr>
        <p:spPr>
          <a:xfrm>
            <a:off x="2553183" y="4250421"/>
            <a:ext cx="181726" cy="163100"/>
          </a:xfrm>
          <a:custGeom>
            <a:avLst/>
            <a:gdLst/>
            <a:ahLst/>
            <a:cxnLst/>
            <a:rect l="l" t="t" r="r" b="b"/>
            <a:pathLst>
              <a:path w="11776" h="10569" extrusionOk="0">
                <a:moveTo>
                  <a:pt x="8039" y="1"/>
                </a:moveTo>
                <a:lnTo>
                  <a:pt x="8039" y="1"/>
                </a:lnTo>
                <a:cubicBezTo>
                  <a:pt x="5204" y="768"/>
                  <a:pt x="3303" y="1435"/>
                  <a:pt x="1835" y="3670"/>
                </a:cubicBezTo>
                <a:cubicBezTo>
                  <a:pt x="0" y="6505"/>
                  <a:pt x="2669" y="9608"/>
                  <a:pt x="4804" y="10208"/>
                </a:cubicBezTo>
                <a:cubicBezTo>
                  <a:pt x="5630" y="10437"/>
                  <a:pt x="6296" y="10569"/>
                  <a:pt x="6958" y="10569"/>
                </a:cubicBezTo>
                <a:cubicBezTo>
                  <a:pt x="8032" y="10569"/>
                  <a:pt x="9094" y="10221"/>
                  <a:pt x="10808" y="9374"/>
                </a:cubicBezTo>
                <a:cubicBezTo>
                  <a:pt x="11108" y="9241"/>
                  <a:pt x="11542" y="9041"/>
                  <a:pt x="11775" y="8907"/>
                </a:cubicBezTo>
                <a:lnTo>
                  <a:pt x="11775" y="8907"/>
                </a:lnTo>
                <a:cubicBezTo>
                  <a:pt x="11466" y="9062"/>
                  <a:pt x="9898" y="9796"/>
                  <a:pt x="8834" y="9796"/>
                </a:cubicBezTo>
                <a:cubicBezTo>
                  <a:pt x="8522" y="9796"/>
                  <a:pt x="8254" y="9733"/>
                  <a:pt x="8073" y="9574"/>
                </a:cubicBezTo>
                <a:cubicBezTo>
                  <a:pt x="7205" y="8807"/>
                  <a:pt x="9240" y="7606"/>
                  <a:pt x="9240" y="7606"/>
                </a:cubicBezTo>
                <a:cubicBezTo>
                  <a:pt x="9240" y="7606"/>
                  <a:pt x="9540" y="5705"/>
                  <a:pt x="7239" y="2869"/>
                </a:cubicBezTo>
                <a:cubicBezTo>
                  <a:pt x="7084" y="2988"/>
                  <a:pt x="6777" y="3061"/>
                  <a:pt x="6447" y="3061"/>
                </a:cubicBezTo>
                <a:cubicBezTo>
                  <a:pt x="5852" y="3061"/>
                  <a:pt x="5183" y="2825"/>
                  <a:pt x="5204" y="2202"/>
                </a:cubicBezTo>
                <a:cubicBezTo>
                  <a:pt x="5204" y="1202"/>
                  <a:pt x="8006" y="34"/>
                  <a:pt x="803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8"/>
          <p:cNvSpPr/>
          <p:nvPr/>
        </p:nvSpPr>
        <p:spPr>
          <a:xfrm>
            <a:off x="2677333" y="4289540"/>
            <a:ext cx="224874" cy="91527"/>
          </a:xfrm>
          <a:custGeom>
            <a:avLst/>
            <a:gdLst/>
            <a:ahLst/>
            <a:cxnLst/>
            <a:rect l="l" t="t" r="r" b="b"/>
            <a:pathLst>
              <a:path w="14572" h="5931" extrusionOk="0">
                <a:moveTo>
                  <a:pt x="14371" y="1"/>
                </a:moveTo>
                <a:lnTo>
                  <a:pt x="14371" y="1"/>
                </a:lnTo>
                <a:cubicBezTo>
                  <a:pt x="13871" y="201"/>
                  <a:pt x="12803" y="635"/>
                  <a:pt x="12803" y="635"/>
                </a:cubicBezTo>
                <a:cubicBezTo>
                  <a:pt x="12603" y="735"/>
                  <a:pt x="12070" y="935"/>
                  <a:pt x="12070" y="935"/>
                </a:cubicBezTo>
                <a:cubicBezTo>
                  <a:pt x="9968" y="1836"/>
                  <a:pt x="7600" y="3303"/>
                  <a:pt x="5331" y="3904"/>
                </a:cubicBezTo>
                <a:cubicBezTo>
                  <a:pt x="3330" y="4471"/>
                  <a:pt x="1962" y="4504"/>
                  <a:pt x="895" y="4871"/>
                </a:cubicBezTo>
                <a:cubicBezTo>
                  <a:pt x="0" y="5188"/>
                  <a:pt x="404" y="5930"/>
                  <a:pt x="1544" y="5930"/>
                </a:cubicBezTo>
                <a:cubicBezTo>
                  <a:pt x="1722" y="5930"/>
                  <a:pt x="1918" y="5912"/>
                  <a:pt x="2129" y="5872"/>
                </a:cubicBezTo>
                <a:cubicBezTo>
                  <a:pt x="4431" y="5405"/>
                  <a:pt x="6366" y="4104"/>
                  <a:pt x="8934" y="3270"/>
                </a:cubicBezTo>
                <a:cubicBezTo>
                  <a:pt x="11736" y="1936"/>
                  <a:pt x="14571" y="701"/>
                  <a:pt x="14371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8"/>
          <p:cNvSpPr/>
          <p:nvPr/>
        </p:nvSpPr>
        <p:spPr>
          <a:xfrm>
            <a:off x="2651300" y="4184295"/>
            <a:ext cx="204581" cy="118224"/>
          </a:xfrm>
          <a:custGeom>
            <a:avLst/>
            <a:gdLst/>
            <a:ahLst/>
            <a:cxnLst/>
            <a:rect l="l" t="t" r="r" b="b"/>
            <a:pathLst>
              <a:path w="13257" h="7661" extrusionOk="0">
                <a:moveTo>
                  <a:pt x="12799" y="0"/>
                </a:moveTo>
                <a:cubicBezTo>
                  <a:pt x="12259" y="0"/>
                  <a:pt x="11390" y="328"/>
                  <a:pt x="10521" y="883"/>
                </a:cubicBezTo>
                <a:cubicBezTo>
                  <a:pt x="9320" y="1651"/>
                  <a:pt x="8586" y="2151"/>
                  <a:pt x="7385" y="2751"/>
                </a:cubicBezTo>
                <a:cubicBezTo>
                  <a:pt x="5084" y="4152"/>
                  <a:pt x="2415" y="5086"/>
                  <a:pt x="1081" y="5954"/>
                </a:cubicBezTo>
                <a:cubicBezTo>
                  <a:pt x="1" y="6646"/>
                  <a:pt x="1" y="7660"/>
                  <a:pt x="586" y="7660"/>
                </a:cubicBezTo>
                <a:cubicBezTo>
                  <a:pt x="706" y="7660"/>
                  <a:pt x="850" y="7618"/>
                  <a:pt x="1014" y="7521"/>
                </a:cubicBezTo>
                <a:cubicBezTo>
                  <a:pt x="1982" y="6954"/>
                  <a:pt x="2148" y="6487"/>
                  <a:pt x="4050" y="5620"/>
                </a:cubicBezTo>
                <a:cubicBezTo>
                  <a:pt x="5951" y="4753"/>
                  <a:pt x="9153" y="2885"/>
                  <a:pt x="11121" y="1751"/>
                </a:cubicBezTo>
                <a:cubicBezTo>
                  <a:pt x="11855" y="1250"/>
                  <a:pt x="12589" y="717"/>
                  <a:pt x="13256" y="149"/>
                </a:cubicBezTo>
                <a:cubicBezTo>
                  <a:pt x="13164" y="48"/>
                  <a:pt x="13006" y="0"/>
                  <a:pt x="12799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8"/>
          <p:cNvSpPr/>
          <p:nvPr/>
        </p:nvSpPr>
        <p:spPr>
          <a:xfrm>
            <a:off x="2664370" y="4290960"/>
            <a:ext cx="37083" cy="83024"/>
          </a:xfrm>
          <a:custGeom>
            <a:avLst/>
            <a:gdLst/>
            <a:ahLst/>
            <a:cxnLst/>
            <a:rect l="l" t="t" r="r" b="b"/>
            <a:pathLst>
              <a:path w="2403" h="5380" extrusionOk="0">
                <a:moveTo>
                  <a:pt x="246" y="1"/>
                </a:moveTo>
                <a:cubicBezTo>
                  <a:pt x="184" y="1"/>
                  <a:pt x="117" y="26"/>
                  <a:pt x="67" y="76"/>
                </a:cubicBezTo>
                <a:cubicBezTo>
                  <a:pt x="0" y="176"/>
                  <a:pt x="0" y="276"/>
                  <a:pt x="34" y="376"/>
                </a:cubicBezTo>
                <a:cubicBezTo>
                  <a:pt x="67" y="376"/>
                  <a:pt x="67" y="409"/>
                  <a:pt x="100" y="443"/>
                </a:cubicBezTo>
                <a:cubicBezTo>
                  <a:pt x="1168" y="1777"/>
                  <a:pt x="1768" y="3411"/>
                  <a:pt x="1902" y="5113"/>
                </a:cubicBezTo>
                <a:cubicBezTo>
                  <a:pt x="1902" y="5246"/>
                  <a:pt x="2035" y="5379"/>
                  <a:pt x="2169" y="5379"/>
                </a:cubicBezTo>
                <a:cubicBezTo>
                  <a:pt x="2302" y="5379"/>
                  <a:pt x="2402" y="5246"/>
                  <a:pt x="2369" y="5113"/>
                </a:cubicBezTo>
                <a:cubicBezTo>
                  <a:pt x="2069" y="1910"/>
                  <a:pt x="501" y="176"/>
                  <a:pt x="401" y="76"/>
                </a:cubicBezTo>
                <a:cubicBezTo>
                  <a:pt x="367" y="26"/>
                  <a:pt x="309" y="1"/>
                  <a:pt x="246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8"/>
          <p:cNvSpPr/>
          <p:nvPr/>
        </p:nvSpPr>
        <p:spPr>
          <a:xfrm>
            <a:off x="2693197" y="4269849"/>
            <a:ext cx="43765" cy="95894"/>
          </a:xfrm>
          <a:custGeom>
            <a:avLst/>
            <a:gdLst/>
            <a:ahLst/>
            <a:cxnLst/>
            <a:rect l="l" t="t" r="r" b="b"/>
            <a:pathLst>
              <a:path w="2836" h="6214" extrusionOk="0">
                <a:moveTo>
                  <a:pt x="251" y="1"/>
                </a:moveTo>
                <a:cubicBezTo>
                  <a:pt x="184" y="1"/>
                  <a:pt x="117" y="26"/>
                  <a:pt x="67" y="76"/>
                </a:cubicBezTo>
                <a:cubicBezTo>
                  <a:pt x="0" y="143"/>
                  <a:pt x="0" y="276"/>
                  <a:pt x="34" y="376"/>
                </a:cubicBezTo>
                <a:cubicBezTo>
                  <a:pt x="67" y="376"/>
                  <a:pt x="67" y="410"/>
                  <a:pt x="100" y="443"/>
                </a:cubicBezTo>
                <a:cubicBezTo>
                  <a:pt x="1301" y="2044"/>
                  <a:pt x="2069" y="3945"/>
                  <a:pt x="2335" y="5947"/>
                </a:cubicBezTo>
                <a:cubicBezTo>
                  <a:pt x="2335" y="6080"/>
                  <a:pt x="2469" y="6214"/>
                  <a:pt x="2602" y="6214"/>
                </a:cubicBezTo>
                <a:cubicBezTo>
                  <a:pt x="2736" y="6180"/>
                  <a:pt x="2836" y="6047"/>
                  <a:pt x="2802" y="5914"/>
                </a:cubicBezTo>
                <a:cubicBezTo>
                  <a:pt x="2536" y="3812"/>
                  <a:pt x="1735" y="1777"/>
                  <a:pt x="434" y="76"/>
                </a:cubicBezTo>
                <a:cubicBezTo>
                  <a:pt x="384" y="26"/>
                  <a:pt x="317" y="1"/>
                  <a:pt x="251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8"/>
          <p:cNvSpPr/>
          <p:nvPr/>
        </p:nvSpPr>
        <p:spPr>
          <a:xfrm>
            <a:off x="2720990" y="4253383"/>
            <a:ext cx="43780" cy="107730"/>
          </a:xfrm>
          <a:custGeom>
            <a:avLst/>
            <a:gdLst/>
            <a:ahLst/>
            <a:cxnLst/>
            <a:rect l="l" t="t" r="r" b="b"/>
            <a:pathLst>
              <a:path w="2837" h="6981" extrusionOk="0">
                <a:moveTo>
                  <a:pt x="255" y="1"/>
                </a:moveTo>
                <a:cubicBezTo>
                  <a:pt x="192" y="1"/>
                  <a:pt x="134" y="26"/>
                  <a:pt x="101" y="76"/>
                </a:cubicBezTo>
                <a:cubicBezTo>
                  <a:pt x="1" y="176"/>
                  <a:pt x="1" y="342"/>
                  <a:pt x="101" y="443"/>
                </a:cubicBezTo>
                <a:cubicBezTo>
                  <a:pt x="134" y="476"/>
                  <a:pt x="2236" y="3578"/>
                  <a:pt x="2336" y="6714"/>
                </a:cubicBezTo>
                <a:cubicBezTo>
                  <a:pt x="2336" y="6747"/>
                  <a:pt x="2336" y="6780"/>
                  <a:pt x="2369" y="6814"/>
                </a:cubicBezTo>
                <a:cubicBezTo>
                  <a:pt x="2402" y="6914"/>
                  <a:pt x="2502" y="6981"/>
                  <a:pt x="2603" y="6981"/>
                </a:cubicBezTo>
                <a:cubicBezTo>
                  <a:pt x="2736" y="6981"/>
                  <a:pt x="2836" y="6880"/>
                  <a:pt x="2836" y="6747"/>
                </a:cubicBezTo>
                <a:cubicBezTo>
                  <a:pt x="2703" y="3345"/>
                  <a:pt x="534" y="176"/>
                  <a:pt x="434" y="76"/>
                </a:cubicBezTo>
                <a:cubicBezTo>
                  <a:pt x="384" y="26"/>
                  <a:pt x="318" y="1"/>
                  <a:pt x="255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8"/>
          <p:cNvSpPr/>
          <p:nvPr/>
        </p:nvSpPr>
        <p:spPr>
          <a:xfrm>
            <a:off x="2745697" y="4241547"/>
            <a:ext cx="45833" cy="102576"/>
          </a:xfrm>
          <a:custGeom>
            <a:avLst/>
            <a:gdLst/>
            <a:ahLst/>
            <a:cxnLst/>
            <a:rect l="l" t="t" r="r" b="b"/>
            <a:pathLst>
              <a:path w="2970" h="6647" extrusionOk="0">
                <a:moveTo>
                  <a:pt x="255" y="0"/>
                </a:moveTo>
                <a:cubicBezTo>
                  <a:pt x="193" y="0"/>
                  <a:pt x="134" y="25"/>
                  <a:pt x="101" y="75"/>
                </a:cubicBezTo>
                <a:cubicBezTo>
                  <a:pt x="1" y="209"/>
                  <a:pt x="34" y="342"/>
                  <a:pt x="134" y="442"/>
                </a:cubicBezTo>
                <a:cubicBezTo>
                  <a:pt x="1569" y="2110"/>
                  <a:pt x="2369" y="4178"/>
                  <a:pt x="2469" y="6347"/>
                </a:cubicBezTo>
                <a:cubicBezTo>
                  <a:pt x="2469" y="6413"/>
                  <a:pt x="2469" y="6447"/>
                  <a:pt x="2503" y="6480"/>
                </a:cubicBezTo>
                <a:cubicBezTo>
                  <a:pt x="2536" y="6580"/>
                  <a:pt x="2603" y="6647"/>
                  <a:pt x="2703" y="6647"/>
                </a:cubicBezTo>
                <a:cubicBezTo>
                  <a:pt x="2836" y="6647"/>
                  <a:pt x="2970" y="6547"/>
                  <a:pt x="2936" y="6413"/>
                </a:cubicBezTo>
                <a:cubicBezTo>
                  <a:pt x="2870" y="4078"/>
                  <a:pt x="1969" y="1810"/>
                  <a:pt x="434" y="75"/>
                </a:cubicBezTo>
                <a:cubicBezTo>
                  <a:pt x="384" y="25"/>
                  <a:pt x="318" y="0"/>
                  <a:pt x="255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8"/>
          <p:cNvSpPr/>
          <p:nvPr/>
        </p:nvSpPr>
        <p:spPr>
          <a:xfrm>
            <a:off x="2779169" y="4226609"/>
            <a:ext cx="46851" cy="103101"/>
          </a:xfrm>
          <a:custGeom>
            <a:avLst/>
            <a:gdLst/>
            <a:ahLst/>
            <a:cxnLst/>
            <a:rect l="l" t="t" r="r" b="b"/>
            <a:pathLst>
              <a:path w="3036" h="6681" extrusionOk="0">
                <a:moveTo>
                  <a:pt x="254" y="1"/>
                </a:moveTo>
                <a:cubicBezTo>
                  <a:pt x="192" y="1"/>
                  <a:pt x="133" y="26"/>
                  <a:pt x="100" y="76"/>
                </a:cubicBezTo>
                <a:cubicBezTo>
                  <a:pt x="0" y="209"/>
                  <a:pt x="0" y="343"/>
                  <a:pt x="133" y="443"/>
                </a:cubicBezTo>
                <a:cubicBezTo>
                  <a:pt x="133" y="476"/>
                  <a:pt x="2535" y="3112"/>
                  <a:pt x="2535" y="6381"/>
                </a:cubicBezTo>
                <a:cubicBezTo>
                  <a:pt x="2535" y="6414"/>
                  <a:pt x="2535" y="6481"/>
                  <a:pt x="2569" y="6514"/>
                </a:cubicBezTo>
                <a:cubicBezTo>
                  <a:pt x="2602" y="6581"/>
                  <a:pt x="2702" y="6647"/>
                  <a:pt x="2802" y="6681"/>
                </a:cubicBezTo>
                <a:cubicBezTo>
                  <a:pt x="2935" y="6681"/>
                  <a:pt x="3036" y="6581"/>
                  <a:pt x="3036" y="6447"/>
                </a:cubicBezTo>
                <a:cubicBezTo>
                  <a:pt x="3036" y="2911"/>
                  <a:pt x="534" y="176"/>
                  <a:pt x="434" y="76"/>
                </a:cubicBezTo>
                <a:cubicBezTo>
                  <a:pt x="384" y="26"/>
                  <a:pt x="317" y="1"/>
                  <a:pt x="254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8"/>
          <p:cNvSpPr/>
          <p:nvPr/>
        </p:nvSpPr>
        <p:spPr>
          <a:xfrm>
            <a:off x="2853288" y="3706322"/>
            <a:ext cx="707307" cy="579129"/>
          </a:xfrm>
          <a:custGeom>
            <a:avLst/>
            <a:gdLst/>
            <a:ahLst/>
            <a:cxnLst/>
            <a:rect l="l" t="t" r="r" b="b"/>
            <a:pathLst>
              <a:path w="45834" h="37528" extrusionOk="0">
                <a:moveTo>
                  <a:pt x="15245" y="0"/>
                </a:moveTo>
                <a:lnTo>
                  <a:pt x="13177" y="17279"/>
                </a:lnTo>
                <a:lnTo>
                  <a:pt x="334" y="30689"/>
                </a:lnTo>
                <a:cubicBezTo>
                  <a:pt x="0" y="36093"/>
                  <a:pt x="4437" y="37527"/>
                  <a:pt x="4437" y="37527"/>
                </a:cubicBezTo>
                <a:cubicBezTo>
                  <a:pt x="4437" y="37527"/>
                  <a:pt x="15311" y="32957"/>
                  <a:pt x="17813" y="31956"/>
                </a:cubicBezTo>
                <a:cubicBezTo>
                  <a:pt x="19548" y="31189"/>
                  <a:pt x="21216" y="30222"/>
                  <a:pt x="22750" y="29054"/>
                </a:cubicBezTo>
                <a:cubicBezTo>
                  <a:pt x="22750" y="29054"/>
                  <a:pt x="26602" y="30076"/>
                  <a:pt x="30451" y="30076"/>
                </a:cubicBezTo>
                <a:cubicBezTo>
                  <a:pt x="30945" y="30076"/>
                  <a:pt x="31438" y="30060"/>
                  <a:pt x="31923" y="30022"/>
                </a:cubicBezTo>
                <a:cubicBezTo>
                  <a:pt x="34892" y="29822"/>
                  <a:pt x="41096" y="27887"/>
                  <a:pt x="43465" y="21682"/>
                </a:cubicBezTo>
                <a:cubicBezTo>
                  <a:pt x="45833" y="15511"/>
                  <a:pt x="43065" y="5104"/>
                  <a:pt x="43065" y="5104"/>
                </a:cubicBezTo>
                <a:lnTo>
                  <a:pt x="15245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8"/>
          <p:cNvSpPr/>
          <p:nvPr/>
        </p:nvSpPr>
        <p:spPr>
          <a:xfrm>
            <a:off x="2896528" y="4099080"/>
            <a:ext cx="343360" cy="186371"/>
          </a:xfrm>
          <a:custGeom>
            <a:avLst/>
            <a:gdLst/>
            <a:ahLst/>
            <a:cxnLst/>
            <a:rect l="l" t="t" r="r" b="b"/>
            <a:pathLst>
              <a:path w="22250" h="12077" extrusionOk="0">
                <a:moveTo>
                  <a:pt x="22216" y="1"/>
                </a:moveTo>
                <a:cubicBezTo>
                  <a:pt x="22216" y="1"/>
                  <a:pt x="20582" y="2369"/>
                  <a:pt x="15245" y="4637"/>
                </a:cubicBezTo>
                <a:cubicBezTo>
                  <a:pt x="12409" y="5838"/>
                  <a:pt x="3370" y="10141"/>
                  <a:pt x="0" y="11175"/>
                </a:cubicBezTo>
                <a:cubicBezTo>
                  <a:pt x="501" y="11542"/>
                  <a:pt x="1035" y="11843"/>
                  <a:pt x="1602" y="12076"/>
                </a:cubicBezTo>
                <a:cubicBezTo>
                  <a:pt x="1602" y="12076"/>
                  <a:pt x="12476" y="7506"/>
                  <a:pt x="14978" y="6539"/>
                </a:cubicBezTo>
                <a:cubicBezTo>
                  <a:pt x="16746" y="5772"/>
                  <a:pt x="18380" y="4771"/>
                  <a:pt x="19915" y="3603"/>
                </a:cubicBezTo>
                <a:cubicBezTo>
                  <a:pt x="22250" y="1569"/>
                  <a:pt x="22216" y="1"/>
                  <a:pt x="22216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8"/>
          <p:cNvSpPr/>
          <p:nvPr/>
        </p:nvSpPr>
        <p:spPr>
          <a:xfrm>
            <a:off x="3204365" y="3801552"/>
            <a:ext cx="347990" cy="368916"/>
          </a:xfrm>
          <a:custGeom>
            <a:avLst/>
            <a:gdLst/>
            <a:ahLst/>
            <a:cxnLst/>
            <a:rect l="l" t="t" r="r" b="b"/>
            <a:pathLst>
              <a:path w="22550" h="23906" extrusionOk="0">
                <a:moveTo>
                  <a:pt x="18813" y="0"/>
                </a:moveTo>
                <a:cubicBezTo>
                  <a:pt x="19347" y="5104"/>
                  <a:pt x="20114" y="10975"/>
                  <a:pt x="17813" y="15945"/>
                </a:cubicBezTo>
                <a:cubicBezTo>
                  <a:pt x="15765" y="20426"/>
                  <a:pt x="9863" y="21950"/>
                  <a:pt x="6706" y="21950"/>
                </a:cubicBezTo>
                <a:cubicBezTo>
                  <a:pt x="6315" y="21950"/>
                  <a:pt x="5965" y="21927"/>
                  <a:pt x="5671" y="21883"/>
                </a:cubicBezTo>
                <a:cubicBezTo>
                  <a:pt x="4203" y="21649"/>
                  <a:pt x="2769" y="21249"/>
                  <a:pt x="1401" y="20682"/>
                </a:cubicBezTo>
                <a:lnTo>
                  <a:pt x="0" y="22883"/>
                </a:lnTo>
                <a:cubicBezTo>
                  <a:pt x="0" y="22883"/>
                  <a:pt x="3852" y="23905"/>
                  <a:pt x="7701" y="23905"/>
                </a:cubicBezTo>
                <a:cubicBezTo>
                  <a:pt x="8195" y="23905"/>
                  <a:pt x="8688" y="23889"/>
                  <a:pt x="9173" y="23851"/>
                </a:cubicBezTo>
                <a:cubicBezTo>
                  <a:pt x="12142" y="23651"/>
                  <a:pt x="18346" y="21682"/>
                  <a:pt x="20715" y="15511"/>
                </a:cubicBezTo>
                <a:cubicBezTo>
                  <a:pt x="22549" y="10808"/>
                  <a:pt x="21349" y="3569"/>
                  <a:pt x="20681" y="434"/>
                </a:cubicBezTo>
                <a:lnTo>
                  <a:pt x="19681" y="200"/>
                </a:lnTo>
                <a:lnTo>
                  <a:pt x="18813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8"/>
          <p:cNvSpPr/>
          <p:nvPr/>
        </p:nvSpPr>
        <p:spPr>
          <a:xfrm>
            <a:off x="3007715" y="3892924"/>
            <a:ext cx="360351" cy="108888"/>
          </a:xfrm>
          <a:custGeom>
            <a:avLst/>
            <a:gdLst/>
            <a:ahLst/>
            <a:cxnLst/>
            <a:rect l="l" t="t" r="r" b="b"/>
            <a:pathLst>
              <a:path w="23351" h="7056" extrusionOk="0">
                <a:moveTo>
                  <a:pt x="9234" y="1"/>
                </a:moveTo>
                <a:cubicBezTo>
                  <a:pt x="7431" y="1"/>
                  <a:pt x="6049" y="484"/>
                  <a:pt x="4804" y="1585"/>
                </a:cubicBezTo>
                <a:cubicBezTo>
                  <a:pt x="3069" y="3119"/>
                  <a:pt x="1" y="6655"/>
                  <a:pt x="1" y="6655"/>
                </a:cubicBezTo>
                <a:lnTo>
                  <a:pt x="1368" y="7055"/>
                </a:lnTo>
                <a:cubicBezTo>
                  <a:pt x="1368" y="7055"/>
                  <a:pt x="2436" y="5921"/>
                  <a:pt x="3470" y="4687"/>
                </a:cubicBezTo>
                <a:cubicBezTo>
                  <a:pt x="4469" y="3495"/>
                  <a:pt x="6090" y="1276"/>
                  <a:pt x="10136" y="1276"/>
                </a:cubicBezTo>
                <a:cubicBezTo>
                  <a:pt x="10279" y="1276"/>
                  <a:pt x="10426" y="1279"/>
                  <a:pt x="10575" y="1284"/>
                </a:cubicBezTo>
                <a:cubicBezTo>
                  <a:pt x="14945" y="1451"/>
                  <a:pt x="23351" y="2218"/>
                  <a:pt x="23351" y="2218"/>
                </a:cubicBezTo>
                <a:cubicBezTo>
                  <a:pt x="23351" y="2218"/>
                  <a:pt x="14611" y="717"/>
                  <a:pt x="11576" y="217"/>
                </a:cubicBezTo>
                <a:cubicBezTo>
                  <a:pt x="10718" y="76"/>
                  <a:pt x="9943" y="1"/>
                  <a:pt x="9234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8"/>
          <p:cNvSpPr/>
          <p:nvPr/>
        </p:nvSpPr>
        <p:spPr>
          <a:xfrm>
            <a:off x="3080307" y="3813388"/>
            <a:ext cx="47361" cy="106573"/>
          </a:xfrm>
          <a:custGeom>
            <a:avLst/>
            <a:gdLst/>
            <a:ahLst/>
            <a:cxnLst/>
            <a:rect l="l" t="t" r="r" b="b"/>
            <a:pathLst>
              <a:path w="3069" h="6906" extrusionOk="0">
                <a:moveTo>
                  <a:pt x="1034" y="0"/>
                </a:moveTo>
                <a:cubicBezTo>
                  <a:pt x="1034" y="1"/>
                  <a:pt x="0" y="4004"/>
                  <a:pt x="1668" y="6905"/>
                </a:cubicBezTo>
                <a:lnTo>
                  <a:pt x="3069" y="6071"/>
                </a:lnTo>
                <a:cubicBezTo>
                  <a:pt x="1634" y="4370"/>
                  <a:pt x="901" y="2202"/>
                  <a:pt x="1034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8"/>
          <p:cNvSpPr/>
          <p:nvPr/>
        </p:nvSpPr>
        <p:spPr>
          <a:xfrm>
            <a:off x="2885201" y="3245601"/>
            <a:ext cx="276957" cy="416461"/>
          </a:xfrm>
          <a:custGeom>
            <a:avLst/>
            <a:gdLst/>
            <a:ahLst/>
            <a:cxnLst/>
            <a:rect l="l" t="t" r="r" b="b"/>
            <a:pathLst>
              <a:path w="17947" h="26987" extrusionOk="0">
                <a:moveTo>
                  <a:pt x="17947" y="0"/>
                </a:moveTo>
                <a:cubicBezTo>
                  <a:pt x="14611" y="601"/>
                  <a:pt x="11876" y="1468"/>
                  <a:pt x="9874" y="4937"/>
                </a:cubicBezTo>
                <a:cubicBezTo>
                  <a:pt x="7973" y="8240"/>
                  <a:pt x="1" y="22116"/>
                  <a:pt x="1" y="22116"/>
                </a:cubicBezTo>
                <a:lnTo>
                  <a:pt x="9241" y="26986"/>
                </a:lnTo>
                <a:lnTo>
                  <a:pt x="15979" y="15378"/>
                </a:lnTo>
                <a:lnTo>
                  <a:pt x="17947" y="0"/>
                </a:ln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8"/>
          <p:cNvSpPr/>
          <p:nvPr/>
        </p:nvSpPr>
        <p:spPr>
          <a:xfrm>
            <a:off x="2885201" y="3245601"/>
            <a:ext cx="276957" cy="416461"/>
          </a:xfrm>
          <a:custGeom>
            <a:avLst/>
            <a:gdLst/>
            <a:ahLst/>
            <a:cxnLst/>
            <a:rect l="l" t="t" r="r" b="b"/>
            <a:pathLst>
              <a:path w="17947" h="26987" extrusionOk="0">
                <a:moveTo>
                  <a:pt x="17947" y="0"/>
                </a:moveTo>
                <a:cubicBezTo>
                  <a:pt x="14611" y="601"/>
                  <a:pt x="11876" y="1468"/>
                  <a:pt x="9874" y="4937"/>
                </a:cubicBezTo>
                <a:cubicBezTo>
                  <a:pt x="7973" y="8240"/>
                  <a:pt x="1" y="22116"/>
                  <a:pt x="1" y="22116"/>
                </a:cubicBezTo>
                <a:lnTo>
                  <a:pt x="9241" y="26986"/>
                </a:lnTo>
                <a:lnTo>
                  <a:pt x="15979" y="15378"/>
                </a:lnTo>
                <a:lnTo>
                  <a:pt x="17947" y="0"/>
                </a:lnTo>
                <a:close/>
              </a:path>
            </a:pathLst>
          </a:custGeom>
          <a:solidFill>
            <a:srgbClr val="FFFFFF">
              <a:alpha val="4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8"/>
          <p:cNvSpPr/>
          <p:nvPr/>
        </p:nvSpPr>
        <p:spPr>
          <a:xfrm>
            <a:off x="3065878" y="3230679"/>
            <a:ext cx="471029" cy="682122"/>
          </a:xfrm>
          <a:custGeom>
            <a:avLst/>
            <a:gdLst/>
            <a:ahLst/>
            <a:cxnLst/>
            <a:rect l="l" t="t" r="r" b="b"/>
            <a:pathLst>
              <a:path w="30523" h="44202" extrusionOk="0">
                <a:moveTo>
                  <a:pt x="14778" y="0"/>
                </a:moveTo>
                <a:lnTo>
                  <a:pt x="7873" y="734"/>
                </a:lnTo>
                <a:cubicBezTo>
                  <a:pt x="6139" y="1268"/>
                  <a:pt x="2703" y="3703"/>
                  <a:pt x="1569" y="13210"/>
                </a:cubicBezTo>
                <a:cubicBezTo>
                  <a:pt x="1235" y="15778"/>
                  <a:pt x="902" y="20648"/>
                  <a:pt x="668" y="23917"/>
                </a:cubicBezTo>
                <a:cubicBezTo>
                  <a:pt x="435" y="27186"/>
                  <a:pt x="301" y="28854"/>
                  <a:pt x="1" y="30155"/>
                </a:cubicBezTo>
                <a:cubicBezTo>
                  <a:pt x="4660" y="39221"/>
                  <a:pt x="14020" y="44201"/>
                  <a:pt x="23428" y="44201"/>
                </a:cubicBezTo>
                <a:cubicBezTo>
                  <a:pt x="25201" y="44201"/>
                  <a:pt x="26976" y="44024"/>
                  <a:pt x="28721" y="43665"/>
                </a:cubicBezTo>
                <a:cubicBezTo>
                  <a:pt x="30156" y="37027"/>
                  <a:pt x="30289" y="31589"/>
                  <a:pt x="30389" y="26819"/>
                </a:cubicBezTo>
                <a:cubicBezTo>
                  <a:pt x="30523" y="21115"/>
                  <a:pt x="30489" y="17679"/>
                  <a:pt x="30223" y="13543"/>
                </a:cubicBezTo>
                <a:cubicBezTo>
                  <a:pt x="29922" y="8439"/>
                  <a:pt x="29255" y="5237"/>
                  <a:pt x="27721" y="4703"/>
                </a:cubicBezTo>
                <a:cubicBezTo>
                  <a:pt x="25352" y="3870"/>
                  <a:pt x="16813" y="434"/>
                  <a:pt x="1477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8"/>
          <p:cNvSpPr/>
          <p:nvPr/>
        </p:nvSpPr>
        <p:spPr>
          <a:xfrm>
            <a:off x="3300613" y="3255385"/>
            <a:ext cx="262034" cy="702029"/>
          </a:xfrm>
          <a:custGeom>
            <a:avLst/>
            <a:gdLst/>
            <a:ahLst/>
            <a:cxnLst/>
            <a:rect l="l" t="t" r="r" b="b"/>
            <a:pathLst>
              <a:path w="16980" h="45492" extrusionOk="0">
                <a:moveTo>
                  <a:pt x="6005" y="0"/>
                </a:moveTo>
                <a:cubicBezTo>
                  <a:pt x="6005" y="0"/>
                  <a:pt x="5071" y="2135"/>
                  <a:pt x="3103" y="6305"/>
                </a:cubicBezTo>
                <a:cubicBezTo>
                  <a:pt x="1102" y="10441"/>
                  <a:pt x="1002" y="12309"/>
                  <a:pt x="835" y="19548"/>
                </a:cubicBezTo>
                <a:cubicBezTo>
                  <a:pt x="668" y="26786"/>
                  <a:pt x="835" y="42431"/>
                  <a:pt x="1" y="45366"/>
                </a:cubicBezTo>
                <a:cubicBezTo>
                  <a:pt x="633" y="45452"/>
                  <a:pt x="1552" y="45492"/>
                  <a:pt x="2636" y="45492"/>
                </a:cubicBezTo>
                <a:cubicBezTo>
                  <a:pt x="7040" y="45492"/>
                  <a:pt x="14153" y="44829"/>
                  <a:pt x="15679" y="43865"/>
                </a:cubicBezTo>
                <a:cubicBezTo>
                  <a:pt x="15679" y="43865"/>
                  <a:pt x="15879" y="32023"/>
                  <a:pt x="16146" y="24651"/>
                </a:cubicBezTo>
                <a:cubicBezTo>
                  <a:pt x="16413" y="17246"/>
                  <a:pt x="16980" y="5404"/>
                  <a:pt x="13377" y="3336"/>
                </a:cubicBezTo>
                <a:lnTo>
                  <a:pt x="6005" y="0"/>
                </a:ln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8"/>
          <p:cNvSpPr/>
          <p:nvPr/>
        </p:nvSpPr>
        <p:spPr>
          <a:xfrm>
            <a:off x="3300613" y="3255385"/>
            <a:ext cx="262034" cy="702029"/>
          </a:xfrm>
          <a:custGeom>
            <a:avLst/>
            <a:gdLst/>
            <a:ahLst/>
            <a:cxnLst/>
            <a:rect l="l" t="t" r="r" b="b"/>
            <a:pathLst>
              <a:path w="16980" h="45492" extrusionOk="0">
                <a:moveTo>
                  <a:pt x="6005" y="0"/>
                </a:moveTo>
                <a:cubicBezTo>
                  <a:pt x="6005" y="0"/>
                  <a:pt x="5071" y="2135"/>
                  <a:pt x="3103" y="6305"/>
                </a:cubicBezTo>
                <a:cubicBezTo>
                  <a:pt x="1102" y="10441"/>
                  <a:pt x="1002" y="12309"/>
                  <a:pt x="835" y="19548"/>
                </a:cubicBezTo>
                <a:cubicBezTo>
                  <a:pt x="668" y="26786"/>
                  <a:pt x="835" y="42431"/>
                  <a:pt x="1" y="45366"/>
                </a:cubicBezTo>
                <a:cubicBezTo>
                  <a:pt x="633" y="45452"/>
                  <a:pt x="1552" y="45492"/>
                  <a:pt x="2636" y="45492"/>
                </a:cubicBezTo>
                <a:cubicBezTo>
                  <a:pt x="7040" y="45492"/>
                  <a:pt x="14153" y="44829"/>
                  <a:pt x="15679" y="43865"/>
                </a:cubicBezTo>
                <a:cubicBezTo>
                  <a:pt x="15679" y="43865"/>
                  <a:pt x="15879" y="32023"/>
                  <a:pt x="16146" y="24651"/>
                </a:cubicBezTo>
                <a:cubicBezTo>
                  <a:pt x="16413" y="17246"/>
                  <a:pt x="16980" y="5404"/>
                  <a:pt x="13377" y="3336"/>
                </a:cubicBezTo>
                <a:lnTo>
                  <a:pt x="6005" y="0"/>
                </a:lnTo>
                <a:close/>
              </a:path>
            </a:pathLst>
          </a:custGeom>
          <a:solidFill>
            <a:srgbClr val="FFFFFF">
              <a:alpha val="4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8"/>
          <p:cNvSpPr/>
          <p:nvPr/>
        </p:nvSpPr>
        <p:spPr>
          <a:xfrm>
            <a:off x="3048379" y="3233240"/>
            <a:ext cx="197174" cy="542587"/>
          </a:xfrm>
          <a:custGeom>
            <a:avLst/>
            <a:gdLst/>
            <a:ahLst/>
            <a:cxnLst/>
            <a:rect l="l" t="t" r="r" b="b"/>
            <a:pathLst>
              <a:path w="12777" h="35160" extrusionOk="0">
                <a:moveTo>
                  <a:pt x="12743" y="1"/>
                </a:moveTo>
                <a:cubicBezTo>
                  <a:pt x="10942" y="101"/>
                  <a:pt x="9141" y="368"/>
                  <a:pt x="7373" y="768"/>
                </a:cubicBezTo>
                <a:cubicBezTo>
                  <a:pt x="4271" y="2870"/>
                  <a:pt x="3036" y="7139"/>
                  <a:pt x="2603" y="10608"/>
                </a:cubicBezTo>
                <a:cubicBezTo>
                  <a:pt x="2169" y="14044"/>
                  <a:pt x="1435" y="20582"/>
                  <a:pt x="1135" y="23418"/>
                </a:cubicBezTo>
                <a:cubicBezTo>
                  <a:pt x="835" y="26253"/>
                  <a:pt x="701" y="27254"/>
                  <a:pt x="1" y="29322"/>
                </a:cubicBezTo>
                <a:cubicBezTo>
                  <a:pt x="68" y="31423"/>
                  <a:pt x="1469" y="34325"/>
                  <a:pt x="2803" y="35159"/>
                </a:cubicBezTo>
                <a:cubicBezTo>
                  <a:pt x="2803" y="35159"/>
                  <a:pt x="4671" y="30156"/>
                  <a:pt x="5138" y="26753"/>
                </a:cubicBezTo>
                <a:cubicBezTo>
                  <a:pt x="5638" y="23351"/>
                  <a:pt x="6305" y="14178"/>
                  <a:pt x="7006" y="9674"/>
                </a:cubicBezTo>
                <a:cubicBezTo>
                  <a:pt x="7706" y="5205"/>
                  <a:pt x="9875" y="1936"/>
                  <a:pt x="12777" y="801"/>
                </a:cubicBezTo>
                <a:lnTo>
                  <a:pt x="12743" y="1"/>
                </a:ln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8"/>
          <p:cNvSpPr/>
          <p:nvPr/>
        </p:nvSpPr>
        <p:spPr>
          <a:xfrm>
            <a:off x="3048379" y="3233240"/>
            <a:ext cx="197174" cy="542587"/>
          </a:xfrm>
          <a:custGeom>
            <a:avLst/>
            <a:gdLst/>
            <a:ahLst/>
            <a:cxnLst/>
            <a:rect l="l" t="t" r="r" b="b"/>
            <a:pathLst>
              <a:path w="12777" h="35160" extrusionOk="0">
                <a:moveTo>
                  <a:pt x="12743" y="1"/>
                </a:moveTo>
                <a:cubicBezTo>
                  <a:pt x="10942" y="101"/>
                  <a:pt x="9141" y="368"/>
                  <a:pt x="7373" y="768"/>
                </a:cubicBezTo>
                <a:cubicBezTo>
                  <a:pt x="4271" y="2870"/>
                  <a:pt x="3036" y="7139"/>
                  <a:pt x="2603" y="10608"/>
                </a:cubicBezTo>
                <a:cubicBezTo>
                  <a:pt x="2169" y="14044"/>
                  <a:pt x="1435" y="20582"/>
                  <a:pt x="1135" y="23418"/>
                </a:cubicBezTo>
                <a:cubicBezTo>
                  <a:pt x="835" y="26253"/>
                  <a:pt x="701" y="27254"/>
                  <a:pt x="1" y="29322"/>
                </a:cubicBezTo>
                <a:cubicBezTo>
                  <a:pt x="68" y="31423"/>
                  <a:pt x="1469" y="34325"/>
                  <a:pt x="2803" y="35159"/>
                </a:cubicBezTo>
                <a:cubicBezTo>
                  <a:pt x="2803" y="35159"/>
                  <a:pt x="4671" y="30156"/>
                  <a:pt x="5138" y="26753"/>
                </a:cubicBezTo>
                <a:cubicBezTo>
                  <a:pt x="5638" y="23351"/>
                  <a:pt x="6305" y="14178"/>
                  <a:pt x="7006" y="9674"/>
                </a:cubicBezTo>
                <a:cubicBezTo>
                  <a:pt x="7706" y="5205"/>
                  <a:pt x="9875" y="1936"/>
                  <a:pt x="12777" y="801"/>
                </a:cubicBezTo>
                <a:lnTo>
                  <a:pt x="12743" y="1"/>
                </a:lnTo>
                <a:close/>
              </a:path>
            </a:pathLst>
          </a:custGeom>
          <a:solidFill>
            <a:srgbClr val="FFFFFF">
              <a:alpha val="4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8"/>
          <p:cNvSpPr/>
          <p:nvPr/>
        </p:nvSpPr>
        <p:spPr>
          <a:xfrm>
            <a:off x="3121989" y="3219352"/>
            <a:ext cx="123563" cy="203347"/>
          </a:xfrm>
          <a:custGeom>
            <a:avLst/>
            <a:gdLst/>
            <a:ahLst/>
            <a:cxnLst/>
            <a:rect l="l" t="t" r="r" b="b"/>
            <a:pathLst>
              <a:path w="8007" h="13177" extrusionOk="0">
                <a:moveTo>
                  <a:pt x="7973" y="0"/>
                </a:moveTo>
                <a:cubicBezTo>
                  <a:pt x="6906" y="367"/>
                  <a:pt x="5872" y="868"/>
                  <a:pt x="4904" y="1501"/>
                </a:cubicBezTo>
                <a:cubicBezTo>
                  <a:pt x="3370" y="2502"/>
                  <a:pt x="701" y="5671"/>
                  <a:pt x="1" y="8273"/>
                </a:cubicBezTo>
                <a:cubicBezTo>
                  <a:pt x="316" y="8005"/>
                  <a:pt x="592" y="7877"/>
                  <a:pt x="830" y="7877"/>
                </a:cubicBezTo>
                <a:cubicBezTo>
                  <a:pt x="1776" y="7877"/>
                  <a:pt x="2122" y="9898"/>
                  <a:pt x="1936" y="13176"/>
                </a:cubicBezTo>
                <a:cubicBezTo>
                  <a:pt x="2336" y="9874"/>
                  <a:pt x="4204" y="3970"/>
                  <a:pt x="7806" y="2769"/>
                </a:cubicBezTo>
                <a:cubicBezTo>
                  <a:pt x="7940" y="2435"/>
                  <a:pt x="8007" y="2068"/>
                  <a:pt x="8007" y="1701"/>
                </a:cubicBezTo>
                <a:lnTo>
                  <a:pt x="7973" y="0"/>
                </a:ln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8"/>
          <p:cNvSpPr/>
          <p:nvPr/>
        </p:nvSpPr>
        <p:spPr>
          <a:xfrm>
            <a:off x="3121989" y="3219352"/>
            <a:ext cx="123563" cy="203347"/>
          </a:xfrm>
          <a:custGeom>
            <a:avLst/>
            <a:gdLst/>
            <a:ahLst/>
            <a:cxnLst/>
            <a:rect l="l" t="t" r="r" b="b"/>
            <a:pathLst>
              <a:path w="8007" h="13177" extrusionOk="0">
                <a:moveTo>
                  <a:pt x="7973" y="0"/>
                </a:moveTo>
                <a:cubicBezTo>
                  <a:pt x="6906" y="367"/>
                  <a:pt x="5872" y="868"/>
                  <a:pt x="4904" y="1501"/>
                </a:cubicBezTo>
                <a:cubicBezTo>
                  <a:pt x="3370" y="2502"/>
                  <a:pt x="701" y="5671"/>
                  <a:pt x="1" y="8273"/>
                </a:cubicBezTo>
                <a:cubicBezTo>
                  <a:pt x="316" y="8005"/>
                  <a:pt x="592" y="7877"/>
                  <a:pt x="830" y="7877"/>
                </a:cubicBezTo>
                <a:cubicBezTo>
                  <a:pt x="1776" y="7877"/>
                  <a:pt x="2122" y="9898"/>
                  <a:pt x="1936" y="13176"/>
                </a:cubicBezTo>
                <a:cubicBezTo>
                  <a:pt x="2336" y="9874"/>
                  <a:pt x="4204" y="3970"/>
                  <a:pt x="7806" y="2769"/>
                </a:cubicBezTo>
                <a:cubicBezTo>
                  <a:pt x="7940" y="2435"/>
                  <a:pt x="8007" y="2068"/>
                  <a:pt x="8007" y="1701"/>
                </a:cubicBezTo>
                <a:lnTo>
                  <a:pt x="7973" y="0"/>
                </a:ln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8"/>
          <p:cNvSpPr/>
          <p:nvPr/>
        </p:nvSpPr>
        <p:spPr>
          <a:xfrm>
            <a:off x="3123532" y="2812952"/>
            <a:ext cx="361910" cy="381184"/>
          </a:xfrm>
          <a:custGeom>
            <a:avLst/>
            <a:gdLst/>
            <a:ahLst/>
            <a:cxnLst/>
            <a:rect l="l" t="t" r="r" b="b"/>
            <a:pathLst>
              <a:path w="23452" h="24701" extrusionOk="0">
                <a:moveTo>
                  <a:pt x="9098" y="0"/>
                </a:moveTo>
                <a:cubicBezTo>
                  <a:pt x="8794" y="0"/>
                  <a:pt x="8474" y="32"/>
                  <a:pt x="8140" y="83"/>
                </a:cubicBezTo>
                <a:cubicBezTo>
                  <a:pt x="7039" y="250"/>
                  <a:pt x="6205" y="1217"/>
                  <a:pt x="6272" y="2351"/>
                </a:cubicBezTo>
                <a:cubicBezTo>
                  <a:pt x="5790" y="2020"/>
                  <a:pt x="5304" y="1885"/>
                  <a:pt x="4854" y="1885"/>
                </a:cubicBezTo>
                <a:cubicBezTo>
                  <a:pt x="3810" y="1885"/>
                  <a:pt x="2956" y="2610"/>
                  <a:pt x="2770" y="3285"/>
                </a:cubicBezTo>
                <a:cubicBezTo>
                  <a:pt x="2603" y="3986"/>
                  <a:pt x="2703" y="4620"/>
                  <a:pt x="2136" y="5253"/>
                </a:cubicBezTo>
                <a:cubicBezTo>
                  <a:pt x="1855" y="5566"/>
                  <a:pt x="1486" y="5710"/>
                  <a:pt x="1146" y="5710"/>
                </a:cubicBezTo>
                <a:cubicBezTo>
                  <a:pt x="759" y="5710"/>
                  <a:pt x="410" y="5524"/>
                  <a:pt x="268" y="5187"/>
                </a:cubicBezTo>
                <a:lnTo>
                  <a:pt x="268" y="5187"/>
                </a:lnTo>
                <a:cubicBezTo>
                  <a:pt x="1" y="6221"/>
                  <a:pt x="335" y="7055"/>
                  <a:pt x="1469" y="7088"/>
                </a:cubicBezTo>
                <a:cubicBezTo>
                  <a:pt x="1002" y="7622"/>
                  <a:pt x="835" y="8356"/>
                  <a:pt x="968" y="9056"/>
                </a:cubicBezTo>
                <a:cubicBezTo>
                  <a:pt x="1168" y="9923"/>
                  <a:pt x="1902" y="10591"/>
                  <a:pt x="2770" y="10724"/>
                </a:cubicBezTo>
                <a:cubicBezTo>
                  <a:pt x="2770" y="11258"/>
                  <a:pt x="2903" y="11825"/>
                  <a:pt x="3137" y="12325"/>
                </a:cubicBezTo>
                <a:cubicBezTo>
                  <a:pt x="3437" y="12859"/>
                  <a:pt x="3837" y="13326"/>
                  <a:pt x="4337" y="13659"/>
                </a:cubicBezTo>
                <a:cubicBezTo>
                  <a:pt x="5972" y="14627"/>
                  <a:pt x="7840" y="15061"/>
                  <a:pt x="9641" y="15628"/>
                </a:cubicBezTo>
                <a:lnTo>
                  <a:pt x="11776" y="16295"/>
                </a:lnTo>
                <a:cubicBezTo>
                  <a:pt x="11876" y="16328"/>
                  <a:pt x="12543" y="16428"/>
                  <a:pt x="12610" y="16528"/>
                </a:cubicBezTo>
                <a:lnTo>
                  <a:pt x="17113" y="24701"/>
                </a:lnTo>
                <a:cubicBezTo>
                  <a:pt x="17714" y="22432"/>
                  <a:pt x="20215" y="20264"/>
                  <a:pt x="21450" y="18330"/>
                </a:cubicBezTo>
                <a:cubicBezTo>
                  <a:pt x="22650" y="16495"/>
                  <a:pt x="23384" y="15061"/>
                  <a:pt x="23418" y="13226"/>
                </a:cubicBezTo>
                <a:cubicBezTo>
                  <a:pt x="23451" y="12125"/>
                  <a:pt x="22917" y="10591"/>
                  <a:pt x="22150" y="10224"/>
                </a:cubicBezTo>
                <a:cubicBezTo>
                  <a:pt x="23451" y="6288"/>
                  <a:pt x="20616" y="4153"/>
                  <a:pt x="19048" y="3619"/>
                </a:cubicBezTo>
                <a:cubicBezTo>
                  <a:pt x="18314" y="3385"/>
                  <a:pt x="17614" y="3119"/>
                  <a:pt x="16913" y="2785"/>
                </a:cubicBezTo>
                <a:cubicBezTo>
                  <a:pt x="16079" y="2351"/>
                  <a:pt x="15946" y="1618"/>
                  <a:pt x="15279" y="950"/>
                </a:cubicBezTo>
                <a:cubicBezTo>
                  <a:pt x="14721" y="376"/>
                  <a:pt x="13924" y="41"/>
                  <a:pt x="13156" y="41"/>
                </a:cubicBezTo>
                <a:cubicBezTo>
                  <a:pt x="12408" y="41"/>
                  <a:pt x="11687" y="359"/>
                  <a:pt x="11242" y="1084"/>
                </a:cubicBezTo>
                <a:cubicBezTo>
                  <a:pt x="10722" y="265"/>
                  <a:pt x="9980" y="0"/>
                  <a:pt x="909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8"/>
          <p:cNvSpPr/>
          <p:nvPr/>
        </p:nvSpPr>
        <p:spPr>
          <a:xfrm>
            <a:off x="3140013" y="2920605"/>
            <a:ext cx="338731" cy="428684"/>
          </a:xfrm>
          <a:custGeom>
            <a:avLst/>
            <a:gdLst/>
            <a:ahLst/>
            <a:cxnLst/>
            <a:rect l="l" t="t" r="r" b="b"/>
            <a:pathLst>
              <a:path w="21950" h="27779" extrusionOk="0">
                <a:moveTo>
                  <a:pt x="5857" y="1"/>
                </a:moveTo>
                <a:cubicBezTo>
                  <a:pt x="4296" y="1"/>
                  <a:pt x="2949" y="354"/>
                  <a:pt x="2069" y="946"/>
                </a:cubicBezTo>
                <a:cubicBezTo>
                  <a:pt x="1501" y="2314"/>
                  <a:pt x="1135" y="3248"/>
                  <a:pt x="1135" y="4949"/>
                </a:cubicBezTo>
                <a:cubicBezTo>
                  <a:pt x="1135" y="5583"/>
                  <a:pt x="1034" y="6250"/>
                  <a:pt x="868" y="6850"/>
                </a:cubicBezTo>
                <a:cubicBezTo>
                  <a:pt x="201" y="9419"/>
                  <a:pt x="0" y="12087"/>
                  <a:pt x="367" y="14723"/>
                </a:cubicBezTo>
                <a:cubicBezTo>
                  <a:pt x="601" y="16624"/>
                  <a:pt x="2002" y="18225"/>
                  <a:pt x="3870" y="18725"/>
                </a:cubicBezTo>
                <a:cubicBezTo>
                  <a:pt x="4770" y="18892"/>
                  <a:pt x="5671" y="19026"/>
                  <a:pt x="6605" y="19092"/>
                </a:cubicBezTo>
                <a:lnTo>
                  <a:pt x="6438" y="22695"/>
                </a:lnTo>
                <a:cubicBezTo>
                  <a:pt x="5438" y="23896"/>
                  <a:pt x="4971" y="26364"/>
                  <a:pt x="5304" y="27765"/>
                </a:cubicBezTo>
                <a:cubicBezTo>
                  <a:pt x="5489" y="27774"/>
                  <a:pt x="5673" y="27779"/>
                  <a:pt x="5856" y="27779"/>
                </a:cubicBezTo>
                <a:cubicBezTo>
                  <a:pt x="11811" y="27779"/>
                  <a:pt x="16145" y="23162"/>
                  <a:pt x="16145" y="23162"/>
                </a:cubicBezTo>
                <a:lnTo>
                  <a:pt x="16145" y="19359"/>
                </a:lnTo>
                <a:lnTo>
                  <a:pt x="16412" y="14689"/>
                </a:lnTo>
                <a:cubicBezTo>
                  <a:pt x="16412" y="14689"/>
                  <a:pt x="16937" y="15323"/>
                  <a:pt x="17908" y="15323"/>
                </a:cubicBezTo>
                <a:cubicBezTo>
                  <a:pt x="18254" y="15323"/>
                  <a:pt x="18658" y="15242"/>
                  <a:pt x="19114" y="15023"/>
                </a:cubicBezTo>
                <a:cubicBezTo>
                  <a:pt x="20982" y="14156"/>
                  <a:pt x="21949" y="11454"/>
                  <a:pt x="21082" y="9519"/>
                </a:cubicBezTo>
                <a:cubicBezTo>
                  <a:pt x="20750" y="8727"/>
                  <a:pt x="19991" y="8392"/>
                  <a:pt x="19221" y="8392"/>
                </a:cubicBezTo>
                <a:cubicBezTo>
                  <a:pt x="18596" y="8392"/>
                  <a:pt x="17964" y="8612"/>
                  <a:pt x="17546" y="8985"/>
                </a:cubicBezTo>
                <a:cubicBezTo>
                  <a:pt x="16674" y="9793"/>
                  <a:pt x="16490" y="10756"/>
                  <a:pt x="15723" y="10756"/>
                </a:cubicBezTo>
                <a:cubicBezTo>
                  <a:pt x="15697" y="10756"/>
                  <a:pt x="15671" y="10755"/>
                  <a:pt x="15645" y="10753"/>
                </a:cubicBezTo>
                <a:cubicBezTo>
                  <a:pt x="14511" y="10686"/>
                  <a:pt x="14778" y="8952"/>
                  <a:pt x="14911" y="8251"/>
                </a:cubicBezTo>
                <a:cubicBezTo>
                  <a:pt x="13176" y="7117"/>
                  <a:pt x="12376" y="4982"/>
                  <a:pt x="13110" y="2480"/>
                </a:cubicBezTo>
                <a:cubicBezTo>
                  <a:pt x="10739" y="717"/>
                  <a:pt x="8080" y="1"/>
                  <a:pt x="5857" y="1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8"/>
          <p:cNvSpPr/>
          <p:nvPr/>
        </p:nvSpPr>
        <p:spPr>
          <a:xfrm>
            <a:off x="3240907" y="3132871"/>
            <a:ext cx="136943" cy="97314"/>
          </a:xfrm>
          <a:custGeom>
            <a:avLst/>
            <a:gdLst/>
            <a:ahLst/>
            <a:cxnLst/>
            <a:rect l="l" t="t" r="r" b="b"/>
            <a:pathLst>
              <a:path w="8874" h="6306" extrusionOk="0">
                <a:moveTo>
                  <a:pt x="8873" y="0"/>
                </a:moveTo>
                <a:cubicBezTo>
                  <a:pt x="8306" y="1134"/>
                  <a:pt x="7639" y="2235"/>
                  <a:pt x="6839" y="3236"/>
                </a:cubicBezTo>
                <a:cubicBezTo>
                  <a:pt x="5137" y="5171"/>
                  <a:pt x="2936" y="5271"/>
                  <a:pt x="34" y="5337"/>
                </a:cubicBezTo>
                <a:lnTo>
                  <a:pt x="0" y="6305"/>
                </a:lnTo>
                <a:cubicBezTo>
                  <a:pt x="79" y="6305"/>
                  <a:pt x="157" y="6306"/>
                  <a:pt x="234" y="6306"/>
                </a:cubicBezTo>
                <a:cubicBezTo>
                  <a:pt x="4601" y="6306"/>
                  <a:pt x="6419" y="5382"/>
                  <a:pt x="7239" y="4137"/>
                </a:cubicBezTo>
                <a:cubicBezTo>
                  <a:pt x="8340" y="2502"/>
                  <a:pt x="8873" y="1"/>
                  <a:pt x="8873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8"/>
          <p:cNvSpPr/>
          <p:nvPr/>
        </p:nvSpPr>
        <p:spPr>
          <a:xfrm>
            <a:off x="3270012" y="3030295"/>
            <a:ext cx="29598" cy="24953"/>
          </a:xfrm>
          <a:custGeom>
            <a:avLst/>
            <a:gdLst/>
            <a:ahLst/>
            <a:cxnLst/>
            <a:rect l="l" t="t" r="r" b="b"/>
            <a:pathLst>
              <a:path w="1918" h="1617" extrusionOk="0">
                <a:moveTo>
                  <a:pt x="839" y="1"/>
                </a:moveTo>
                <a:cubicBezTo>
                  <a:pt x="450" y="1"/>
                  <a:pt x="110" y="316"/>
                  <a:pt x="49" y="743"/>
                </a:cubicBezTo>
                <a:cubicBezTo>
                  <a:pt x="1" y="1250"/>
                  <a:pt x="424" y="1617"/>
                  <a:pt x="877" y="1617"/>
                </a:cubicBezTo>
                <a:cubicBezTo>
                  <a:pt x="1049" y="1617"/>
                  <a:pt x="1227" y="1563"/>
                  <a:pt x="1383" y="1444"/>
                </a:cubicBezTo>
                <a:cubicBezTo>
                  <a:pt x="1917" y="977"/>
                  <a:pt x="1684" y="76"/>
                  <a:pt x="950" y="9"/>
                </a:cubicBezTo>
                <a:cubicBezTo>
                  <a:pt x="913" y="3"/>
                  <a:pt x="876" y="1"/>
                  <a:pt x="839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8"/>
          <p:cNvSpPr/>
          <p:nvPr/>
        </p:nvSpPr>
        <p:spPr>
          <a:xfrm>
            <a:off x="3284657" y="2997873"/>
            <a:ext cx="28842" cy="25370"/>
          </a:xfrm>
          <a:custGeom>
            <a:avLst/>
            <a:gdLst/>
            <a:ahLst/>
            <a:cxnLst/>
            <a:rect l="l" t="t" r="r" b="b"/>
            <a:pathLst>
              <a:path w="1869" h="1644" extrusionOk="0">
                <a:moveTo>
                  <a:pt x="785" y="0"/>
                </a:moveTo>
                <a:cubicBezTo>
                  <a:pt x="492" y="0"/>
                  <a:pt x="195" y="137"/>
                  <a:pt x="1" y="409"/>
                </a:cubicBezTo>
                <a:lnTo>
                  <a:pt x="1535" y="1643"/>
                </a:lnTo>
                <a:cubicBezTo>
                  <a:pt x="1869" y="1209"/>
                  <a:pt x="1802" y="576"/>
                  <a:pt x="1368" y="209"/>
                </a:cubicBezTo>
                <a:cubicBezTo>
                  <a:pt x="1202" y="70"/>
                  <a:pt x="994" y="0"/>
                  <a:pt x="785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8"/>
          <p:cNvSpPr/>
          <p:nvPr/>
        </p:nvSpPr>
        <p:spPr>
          <a:xfrm>
            <a:off x="3168331" y="2978197"/>
            <a:ext cx="30895" cy="17237"/>
          </a:xfrm>
          <a:custGeom>
            <a:avLst/>
            <a:gdLst/>
            <a:ahLst/>
            <a:cxnLst/>
            <a:rect l="l" t="t" r="r" b="b"/>
            <a:pathLst>
              <a:path w="2002" h="1117" extrusionOk="0">
                <a:moveTo>
                  <a:pt x="1098" y="1"/>
                </a:moveTo>
                <a:cubicBezTo>
                  <a:pt x="1044" y="1"/>
                  <a:pt x="989" y="6"/>
                  <a:pt x="934" y="16"/>
                </a:cubicBezTo>
                <a:cubicBezTo>
                  <a:pt x="367" y="83"/>
                  <a:pt x="0" y="583"/>
                  <a:pt x="33" y="1117"/>
                </a:cubicBezTo>
                <a:lnTo>
                  <a:pt x="2001" y="883"/>
                </a:lnTo>
                <a:cubicBezTo>
                  <a:pt x="1972" y="375"/>
                  <a:pt x="1566" y="1"/>
                  <a:pt x="109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8"/>
          <p:cNvSpPr/>
          <p:nvPr/>
        </p:nvSpPr>
        <p:spPr>
          <a:xfrm>
            <a:off x="3168609" y="3014431"/>
            <a:ext cx="29583" cy="25092"/>
          </a:xfrm>
          <a:custGeom>
            <a:avLst/>
            <a:gdLst/>
            <a:ahLst/>
            <a:cxnLst/>
            <a:rect l="l" t="t" r="r" b="b"/>
            <a:pathLst>
              <a:path w="1917" h="1626" extrusionOk="0">
                <a:moveTo>
                  <a:pt x="879" y="1"/>
                </a:moveTo>
                <a:cubicBezTo>
                  <a:pt x="443" y="1"/>
                  <a:pt x="80" y="294"/>
                  <a:pt x="49" y="737"/>
                </a:cubicBezTo>
                <a:cubicBezTo>
                  <a:pt x="1" y="1242"/>
                  <a:pt x="420" y="1625"/>
                  <a:pt x="859" y="1625"/>
                </a:cubicBezTo>
                <a:cubicBezTo>
                  <a:pt x="1028" y="1625"/>
                  <a:pt x="1201" y="1568"/>
                  <a:pt x="1350" y="1437"/>
                </a:cubicBezTo>
                <a:cubicBezTo>
                  <a:pt x="1917" y="1004"/>
                  <a:pt x="1650" y="103"/>
                  <a:pt x="949" y="3"/>
                </a:cubicBezTo>
                <a:cubicBezTo>
                  <a:pt x="926" y="1"/>
                  <a:pt x="902" y="1"/>
                  <a:pt x="879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8"/>
          <p:cNvSpPr/>
          <p:nvPr/>
        </p:nvSpPr>
        <p:spPr>
          <a:xfrm>
            <a:off x="3180167" y="3016360"/>
            <a:ext cx="65894" cy="83579"/>
          </a:xfrm>
          <a:custGeom>
            <a:avLst/>
            <a:gdLst/>
            <a:ahLst/>
            <a:cxnLst/>
            <a:rect l="l" t="t" r="r" b="b"/>
            <a:pathLst>
              <a:path w="4270" h="5416" extrusionOk="0">
                <a:moveTo>
                  <a:pt x="3954" y="1"/>
                </a:moveTo>
                <a:cubicBezTo>
                  <a:pt x="2935" y="1"/>
                  <a:pt x="1413" y="2067"/>
                  <a:pt x="0" y="3781"/>
                </a:cubicBezTo>
                <a:lnTo>
                  <a:pt x="2635" y="5415"/>
                </a:lnTo>
                <a:lnTo>
                  <a:pt x="4270" y="78"/>
                </a:lnTo>
                <a:cubicBezTo>
                  <a:pt x="4171" y="26"/>
                  <a:pt x="4066" y="1"/>
                  <a:pt x="3954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8"/>
          <p:cNvSpPr/>
          <p:nvPr/>
        </p:nvSpPr>
        <p:spPr>
          <a:xfrm>
            <a:off x="3215676" y="3127208"/>
            <a:ext cx="54073" cy="29413"/>
          </a:xfrm>
          <a:custGeom>
            <a:avLst/>
            <a:gdLst/>
            <a:ahLst/>
            <a:cxnLst/>
            <a:rect l="l" t="t" r="r" b="b"/>
            <a:pathLst>
              <a:path w="3504" h="1906" extrusionOk="0">
                <a:moveTo>
                  <a:pt x="3470" y="0"/>
                </a:moveTo>
                <a:lnTo>
                  <a:pt x="1" y="234"/>
                </a:lnTo>
                <a:cubicBezTo>
                  <a:pt x="1" y="1162"/>
                  <a:pt x="768" y="1906"/>
                  <a:pt x="1685" y="1906"/>
                </a:cubicBezTo>
                <a:cubicBezTo>
                  <a:pt x="1724" y="1906"/>
                  <a:pt x="1763" y="1904"/>
                  <a:pt x="1802" y="1902"/>
                </a:cubicBezTo>
                <a:cubicBezTo>
                  <a:pt x="2770" y="1802"/>
                  <a:pt x="3503" y="968"/>
                  <a:pt x="3470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8"/>
          <p:cNvSpPr/>
          <p:nvPr/>
        </p:nvSpPr>
        <p:spPr>
          <a:xfrm>
            <a:off x="3235244" y="3134337"/>
            <a:ext cx="32963" cy="22222"/>
          </a:xfrm>
          <a:custGeom>
            <a:avLst/>
            <a:gdLst/>
            <a:ahLst/>
            <a:cxnLst/>
            <a:rect l="l" t="t" r="r" b="b"/>
            <a:pathLst>
              <a:path w="2136" h="1440" extrusionOk="0">
                <a:moveTo>
                  <a:pt x="1575" y="0"/>
                </a:moveTo>
                <a:cubicBezTo>
                  <a:pt x="791" y="0"/>
                  <a:pt x="95" y="581"/>
                  <a:pt x="0" y="1373"/>
                </a:cubicBezTo>
                <a:cubicBezTo>
                  <a:pt x="167" y="1406"/>
                  <a:pt x="334" y="1440"/>
                  <a:pt x="534" y="1440"/>
                </a:cubicBezTo>
                <a:cubicBezTo>
                  <a:pt x="1301" y="1373"/>
                  <a:pt x="1935" y="839"/>
                  <a:pt x="2135" y="72"/>
                </a:cubicBezTo>
                <a:cubicBezTo>
                  <a:pt x="1969" y="39"/>
                  <a:pt x="1835" y="39"/>
                  <a:pt x="1702" y="5"/>
                </a:cubicBezTo>
                <a:cubicBezTo>
                  <a:pt x="1659" y="2"/>
                  <a:pt x="1617" y="0"/>
                  <a:pt x="1575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8"/>
          <p:cNvSpPr/>
          <p:nvPr/>
        </p:nvSpPr>
        <p:spPr>
          <a:xfrm>
            <a:off x="3318113" y="3219136"/>
            <a:ext cx="102468" cy="238053"/>
          </a:xfrm>
          <a:custGeom>
            <a:avLst/>
            <a:gdLst/>
            <a:ahLst/>
            <a:cxnLst/>
            <a:rect l="l" t="t" r="r" b="b"/>
            <a:pathLst>
              <a:path w="6640" h="15426" extrusionOk="0">
                <a:moveTo>
                  <a:pt x="4694" y="1"/>
                </a:moveTo>
                <a:cubicBezTo>
                  <a:pt x="4638" y="1"/>
                  <a:pt x="4604" y="14"/>
                  <a:pt x="4604" y="14"/>
                </a:cubicBezTo>
                <a:lnTo>
                  <a:pt x="4604" y="1682"/>
                </a:lnTo>
                <a:cubicBezTo>
                  <a:pt x="4604" y="1682"/>
                  <a:pt x="4237" y="3550"/>
                  <a:pt x="2303" y="5952"/>
                </a:cubicBezTo>
                <a:cubicBezTo>
                  <a:pt x="835" y="7686"/>
                  <a:pt x="335" y="9921"/>
                  <a:pt x="1" y="15425"/>
                </a:cubicBezTo>
                <a:cubicBezTo>
                  <a:pt x="526" y="11157"/>
                  <a:pt x="1870" y="9546"/>
                  <a:pt x="2921" y="9546"/>
                </a:cubicBezTo>
                <a:cubicBezTo>
                  <a:pt x="3471" y="9546"/>
                  <a:pt x="3941" y="9988"/>
                  <a:pt x="4171" y="10722"/>
                </a:cubicBezTo>
                <a:cubicBezTo>
                  <a:pt x="6506" y="7186"/>
                  <a:pt x="6639" y="4151"/>
                  <a:pt x="6572" y="2916"/>
                </a:cubicBezTo>
                <a:cubicBezTo>
                  <a:pt x="5939" y="1816"/>
                  <a:pt x="5438" y="882"/>
                  <a:pt x="5205" y="448"/>
                </a:cubicBezTo>
                <a:cubicBezTo>
                  <a:pt x="5023" y="62"/>
                  <a:pt x="4811" y="1"/>
                  <a:pt x="4694" y="1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8"/>
          <p:cNvSpPr/>
          <p:nvPr/>
        </p:nvSpPr>
        <p:spPr>
          <a:xfrm>
            <a:off x="3318113" y="3219136"/>
            <a:ext cx="102468" cy="238053"/>
          </a:xfrm>
          <a:custGeom>
            <a:avLst/>
            <a:gdLst/>
            <a:ahLst/>
            <a:cxnLst/>
            <a:rect l="l" t="t" r="r" b="b"/>
            <a:pathLst>
              <a:path w="6640" h="15426" extrusionOk="0">
                <a:moveTo>
                  <a:pt x="4694" y="1"/>
                </a:moveTo>
                <a:cubicBezTo>
                  <a:pt x="4638" y="1"/>
                  <a:pt x="4604" y="14"/>
                  <a:pt x="4604" y="14"/>
                </a:cubicBezTo>
                <a:lnTo>
                  <a:pt x="4604" y="1682"/>
                </a:lnTo>
                <a:cubicBezTo>
                  <a:pt x="4604" y="1682"/>
                  <a:pt x="4237" y="3550"/>
                  <a:pt x="2303" y="5952"/>
                </a:cubicBezTo>
                <a:cubicBezTo>
                  <a:pt x="835" y="7686"/>
                  <a:pt x="335" y="9921"/>
                  <a:pt x="1" y="15425"/>
                </a:cubicBezTo>
                <a:cubicBezTo>
                  <a:pt x="526" y="11157"/>
                  <a:pt x="1870" y="9546"/>
                  <a:pt x="2921" y="9546"/>
                </a:cubicBezTo>
                <a:cubicBezTo>
                  <a:pt x="3471" y="9546"/>
                  <a:pt x="3941" y="9988"/>
                  <a:pt x="4171" y="10722"/>
                </a:cubicBezTo>
                <a:cubicBezTo>
                  <a:pt x="6506" y="7186"/>
                  <a:pt x="6639" y="4151"/>
                  <a:pt x="6572" y="2916"/>
                </a:cubicBezTo>
                <a:cubicBezTo>
                  <a:pt x="5939" y="1816"/>
                  <a:pt x="5438" y="882"/>
                  <a:pt x="5205" y="448"/>
                </a:cubicBezTo>
                <a:cubicBezTo>
                  <a:pt x="5023" y="62"/>
                  <a:pt x="4811" y="1"/>
                  <a:pt x="4694" y="1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8"/>
          <p:cNvSpPr/>
          <p:nvPr/>
        </p:nvSpPr>
        <p:spPr>
          <a:xfrm>
            <a:off x="2813644" y="3473145"/>
            <a:ext cx="266154" cy="306632"/>
          </a:xfrm>
          <a:custGeom>
            <a:avLst/>
            <a:gdLst/>
            <a:ahLst/>
            <a:cxnLst/>
            <a:rect l="l" t="t" r="r" b="b"/>
            <a:pathLst>
              <a:path w="17247" h="19870" extrusionOk="0">
                <a:moveTo>
                  <a:pt x="1373" y="0"/>
                </a:moveTo>
                <a:cubicBezTo>
                  <a:pt x="1206" y="0"/>
                  <a:pt x="1038" y="52"/>
                  <a:pt x="902" y="166"/>
                </a:cubicBezTo>
                <a:lnTo>
                  <a:pt x="268" y="767"/>
                </a:lnTo>
                <a:cubicBezTo>
                  <a:pt x="34" y="967"/>
                  <a:pt x="1" y="1300"/>
                  <a:pt x="134" y="1567"/>
                </a:cubicBezTo>
                <a:lnTo>
                  <a:pt x="5972" y="16511"/>
                </a:lnTo>
                <a:cubicBezTo>
                  <a:pt x="6305" y="17212"/>
                  <a:pt x="6939" y="17745"/>
                  <a:pt x="7673" y="17979"/>
                </a:cubicBezTo>
                <a:lnTo>
                  <a:pt x="15679" y="19814"/>
                </a:lnTo>
                <a:cubicBezTo>
                  <a:pt x="15766" y="19851"/>
                  <a:pt x="15859" y="19870"/>
                  <a:pt x="15950" y="19870"/>
                </a:cubicBezTo>
                <a:cubicBezTo>
                  <a:pt x="16103" y="19870"/>
                  <a:pt x="16254" y="19818"/>
                  <a:pt x="16379" y="19713"/>
                </a:cubicBezTo>
                <a:lnTo>
                  <a:pt x="17046" y="19080"/>
                </a:lnTo>
                <a:cubicBezTo>
                  <a:pt x="17213" y="18880"/>
                  <a:pt x="17247" y="18546"/>
                  <a:pt x="17113" y="18312"/>
                </a:cubicBezTo>
                <a:lnTo>
                  <a:pt x="11276" y="3368"/>
                </a:lnTo>
                <a:cubicBezTo>
                  <a:pt x="10942" y="2668"/>
                  <a:pt x="10342" y="2134"/>
                  <a:pt x="9574" y="1901"/>
                </a:cubicBezTo>
                <a:lnTo>
                  <a:pt x="1602" y="33"/>
                </a:lnTo>
                <a:cubicBezTo>
                  <a:pt x="1528" y="12"/>
                  <a:pt x="1451" y="0"/>
                  <a:pt x="137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8"/>
          <p:cNvSpPr/>
          <p:nvPr/>
        </p:nvSpPr>
        <p:spPr>
          <a:xfrm>
            <a:off x="2963966" y="3509672"/>
            <a:ext cx="116341" cy="267698"/>
          </a:xfrm>
          <a:custGeom>
            <a:avLst/>
            <a:gdLst/>
            <a:ahLst/>
            <a:cxnLst/>
            <a:rect l="l" t="t" r="r" b="b"/>
            <a:pathLst>
              <a:path w="7539" h="17347" extrusionOk="0">
                <a:moveTo>
                  <a:pt x="701" y="1"/>
                </a:moveTo>
                <a:lnTo>
                  <a:pt x="0" y="568"/>
                </a:lnTo>
                <a:cubicBezTo>
                  <a:pt x="401" y="835"/>
                  <a:pt x="701" y="1202"/>
                  <a:pt x="901" y="1635"/>
                </a:cubicBezTo>
                <a:lnTo>
                  <a:pt x="6738" y="16579"/>
                </a:lnTo>
                <a:cubicBezTo>
                  <a:pt x="6872" y="16813"/>
                  <a:pt x="6838" y="17113"/>
                  <a:pt x="6672" y="17346"/>
                </a:cubicBezTo>
                <a:lnTo>
                  <a:pt x="7305" y="16746"/>
                </a:lnTo>
                <a:cubicBezTo>
                  <a:pt x="7506" y="16546"/>
                  <a:pt x="7539" y="16212"/>
                  <a:pt x="7372" y="15979"/>
                </a:cubicBezTo>
                <a:lnTo>
                  <a:pt x="1535" y="1035"/>
                </a:lnTo>
                <a:cubicBezTo>
                  <a:pt x="1368" y="634"/>
                  <a:pt x="1068" y="268"/>
                  <a:pt x="701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8"/>
          <p:cNvSpPr/>
          <p:nvPr/>
        </p:nvSpPr>
        <p:spPr>
          <a:xfrm>
            <a:off x="2813258" y="3482836"/>
            <a:ext cx="258192" cy="296663"/>
          </a:xfrm>
          <a:custGeom>
            <a:avLst/>
            <a:gdLst/>
            <a:ahLst/>
            <a:cxnLst/>
            <a:rect l="l" t="t" r="r" b="b"/>
            <a:pathLst>
              <a:path w="16731" h="19224" extrusionOk="0">
                <a:moveTo>
                  <a:pt x="698" y="1"/>
                </a:moveTo>
                <a:cubicBezTo>
                  <a:pt x="205" y="1"/>
                  <a:pt x="0" y="374"/>
                  <a:pt x="226" y="939"/>
                </a:cubicBezTo>
                <a:lnTo>
                  <a:pt x="6064" y="15883"/>
                </a:lnTo>
                <a:cubicBezTo>
                  <a:pt x="6364" y="16584"/>
                  <a:pt x="6998" y="17117"/>
                  <a:pt x="7731" y="17351"/>
                </a:cubicBezTo>
                <a:lnTo>
                  <a:pt x="15737" y="19186"/>
                </a:lnTo>
                <a:cubicBezTo>
                  <a:pt x="15845" y="19211"/>
                  <a:pt x="15944" y="19223"/>
                  <a:pt x="16034" y="19223"/>
                </a:cubicBezTo>
                <a:cubicBezTo>
                  <a:pt x="16526" y="19223"/>
                  <a:pt x="16730" y="18854"/>
                  <a:pt x="16504" y="18318"/>
                </a:cubicBezTo>
                <a:lnTo>
                  <a:pt x="10667" y="3374"/>
                </a:lnTo>
                <a:cubicBezTo>
                  <a:pt x="10333" y="2640"/>
                  <a:pt x="9733" y="2107"/>
                  <a:pt x="8966" y="1906"/>
                </a:cubicBezTo>
                <a:lnTo>
                  <a:pt x="993" y="38"/>
                </a:lnTo>
                <a:cubicBezTo>
                  <a:pt x="886" y="13"/>
                  <a:pt x="787" y="1"/>
                  <a:pt x="69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8"/>
          <p:cNvSpPr/>
          <p:nvPr/>
        </p:nvSpPr>
        <p:spPr>
          <a:xfrm>
            <a:off x="2933658" y="3531200"/>
            <a:ext cx="46620" cy="55323"/>
          </a:xfrm>
          <a:custGeom>
            <a:avLst/>
            <a:gdLst/>
            <a:ahLst/>
            <a:cxnLst/>
            <a:rect l="l" t="t" r="r" b="b"/>
            <a:pathLst>
              <a:path w="3021" h="3585" extrusionOk="0">
                <a:moveTo>
                  <a:pt x="146" y="0"/>
                </a:moveTo>
                <a:cubicBezTo>
                  <a:pt x="47" y="0"/>
                  <a:pt x="1" y="87"/>
                  <a:pt x="30" y="173"/>
                </a:cubicBezTo>
                <a:lnTo>
                  <a:pt x="1130" y="2976"/>
                </a:lnTo>
                <a:cubicBezTo>
                  <a:pt x="1197" y="3109"/>
                  <a:pt x="1297" y="3209"/>
                  <a:pt x="1464" y="3242"/>
                </a:cubicBezTo>
                <a:lnTo>
                  <a:pt x="2832" y="3576"/>
                </a:lnTo>
                <a:cubicBezTo>
                  <a:pt x="2854" y="3582"/>
                  <a:pt x="2875" y="3584"/>
                  <a:pt x="2894" y="3584"/>
                </a:cubicBezTo>
                <a:cubicBezTo>
                  <a:pt x="2984" y="3584"/>
                  <a:pt x="3020" y="3520"/>
                  <a:pt x="2965" y="3409"/>
                </a:cubicBezTo>
                <a:lnTo>
                  <a:pt x="1864" y="607"/>
                </a:lnTo>
                <a:cubicBezTo>
                  <a:pt x="1831" y="474"/>
                  <a:pt x="1697" y="374"/>
                  <a:pt x="1564" y="340"/>
                </a:cubicBezTo>
                <a:lnTo>
                  <a:pt x="196" y="7"/>
                </a:lnTo>
                <a:cubicBezTo>
                  <a:pt x="178" y="2"/>
                  <a:pt x="162" y="0"/>
                  <a:pt x="146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8"/>
          <p:cNvSpPr/>
          <p:nvPr/>
        </p:nvSpPr>
        <p:spPr>
          <a:xfrm>
            <a:off x="2942053" y="3540336"/>
            <a:ext cx="21651" cy="17423"/>
          </a:xfrm>
          <a:custGeom>
            <a:avLst/>
            <a:gdLst/>
            <a:ahLst/>
            <a:cxnLst/>
            <a:rect l="l" t="t" r="r" b="b"/>
            <a:pathLst>
              <a:path w="1403" h="1129" extrusionOk="0">
                <a:moveTo>
                  <a:pt x="351" y="1"/>
                </a:moveTo>
                <a:cubicBezTo>
                  <a:pt x="110" y="1"/>
                  <a:pt x="1" y="164"/>
                  <a:pt x="86" y="449"/>
                </a:cubicBezTo>
                <a:cubicBezTo>
                  <a:pt x="253" y="782"/>
                  <a:pt x="553" y="1016"/>
                  <a:pt x="920" y="1116"/>
                </a:cubicBezTo>
                <a:cubicBezTo>
                  <a:pt x="964" y="1125"/>
                  <a:pt x="1005" y="1129"/>
                  <a:pt x="1043" y="1129"/>
                </a:cubicBezTo>
                <a:cubicBezTo>
                  <a:pt x="1292" y="1129"/>
                  <a:pt x="1403" y="947"/>
                  <a:pt x="1287" y="716"/>
                </a:cubicBezTo>
                <a:cubicBezTo>
                  <a:pt x="1120" y="382"/>
                  <a:pt x="853" y="115"/>
                  <a:pt x="486" y="15"/>
                </a:cubicBezTo>
                <a:cubicBezTo>
                  <a:pt x="438" y="5"/>
                  <a:pt x="392" y="1"/>
                  <a:pt x="3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8"/>
          <p:cNvSpPr/>
          <p:nvPr/>
        </p:nvSpPr>
        <p:spPr>
          <a:xfrm>
            <a:off x="2950340" y="3562295"/>
            <a:ext cx="21574" cy="17114"/>
          </a:xfrm>
          <a:custGeom>
            <a:avLst/>
            <a:gdLst/>
            <a:ahLst/>
            <a:cxnLst/>
            <a:rect l="l" t="t" r="r" b="b"/>
            <a:pathLst>
              <a:path w="1398" h="1109" extrusionOk="0">
                <a:moveTo>
                  <a:pt x="322" y="0"/>
                </a:moveTo>
                <a:cubicBezTo>
                  <a:pt x="99" y="0"/>
                  <a:pt x="0" y="180"/>
                  <a:pt x="83" y="427"/>
                </a:cubicBezTo>
                <a:cubicBezTo>
                  <a:pt x="249" y="760"/>
                  <a:pt x="550" y="994"/>
                  <a:pt x="917" y="1094"/>
                </a:cubicBezTo>
                <a:cubicBezTo>
                  <a:pt x="966" y="1104"/>
                  <a:pt x="1011" y="1109"/>
                  <a:pt x="1053" y="1109"/>
                </a:cubicBezTo>
                <a:cubicBezTo>
                  <a:pt x="1293" y="1109"/>
                  <a:pt x="1397" y="950"/>
                  <a:pt x="1284" y="694"/>
                </a:cubicBezTo>
                <a:cubicBezTo>
                  <a:pt x="1150" y="360"/>
                  <a:pt x="850" y="93"/>
                  <a:pt x="483" y="27"/>
                </a:cubicBezTo>
                <a:cubicBezTo>
                  <a:pt x="424" y="9"/>
                  <a:pt x="370" y="0"/>
                  <a:pt x="32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8"/>
          <p:cNvSpPr/>
          <p:nvPr/>
        </p:nvSpPr>
        <p:spPr>
          <a:xfrm>
            <a:off x="2833720" y="3583715"/>
            <a:ext cx="145184" cy="151449"/>
          </a:xfrm>
          <a:custGeom>
            <a:avLst/>
            <a:gdLst/>
            <a:ahLst/>
            <a:cxnLst/>
            <a:rect l="l" t="t" r="r" b="b"/>
            <a:pathLst>
              <a:path w="9408" h="9814" extrusionOk="0">
                <a:moveTo>
                  <a:pt x="4066" y="1"/>
                </a:moveTo>
                <a:cubicBezTo>
                  <a:pt x="3650" y="1"/>
                  <a:pt x="3143" y="66"/>
                  <a:pt x="2636" y="106"/>
                </a:cubicBezTo>
                <a:cubicBezTo>
                  <a:pt x="1669" y="206"/>
                  <a:pt x="835" y="740"/>
                  <a:pt x="334" y="1607"/>
                </a:cubicBezTo>
                <a:cubicBezTo>
                  <a:pt x="34" y="2108"/>
                  <a:pt x="1" y="2241"/>
                  <a:pt x="768" y="3108"/>
                </a:cubicBezTo>
                <a:lnTo>
                  <a:pt x="1002" y="3409"/>
                </a:lnTo>
                <a:cubicBezTo>
                  <a:pt x="801" y="3776"/>
                  <a:pt x="701" y="4209"/>
                  <a:pt x="735" y="4609"/>
                </a:cubicBezTo>
                <a:cubicBezTo>
                  <a:pt x="768" y="5076"/>
                  <a:pt x="1035" y="5477"/>
                  <a:pt x="1469" y="5677"/>
                </a:cubicBezTo>
                <a:cubicBezTo>
                  <a:pt x="1335" y="6144"/>
                  <a:pt x="1302" y="6644"/>
                  <a:pt x="1369" y="7111"/>
                </a:cubicBezTo>
                <a:cubicBezTo>
                  <a:pt x="1464" y="7588"/>
                  <a:pt x="2036" y="7656"/>
                  <a:pt x="2355" y="7656"/>
                </a:cubicBezTo>
                <a:cubicBezTo>
                  <a:pt x="2482" y="7656"/>
                  <a:pt x="2569" y="7645"/>
                  <a:pt x="2569" y="7645"/>
                </a:cubicBezTo>
                <a:lnTo>
                  <a:pt x="2569" y="7645"/>
                </a:lnTo>
                <a:cubicBezTo>
                  <a:pt x="2436" y="8446"/>
                  <a:pt x="2903" y="8779"/>
                  <a:pt x="3437" y="9079"/>
                </a:cubicBezTo>
                <a:cubicBezTo>
                  <a:pt x="4171" y="9446"/>
                  <a:pt x="4971" y="9813"/>
                  <a:pt x="4971" y="9813"/>
                </a:cubicBezTo>
                <a:cubicBezTo>
                  <a:pt x="4537" y="9146"/>
                  <a:pt x="4804" y="8112"/>
                  <a:pt x="6639" y="7345"/>
                </a:cubicBezTo>
                <a:cubicBezTo>
                  <a:pt x="8540" y="6578"/>
                  <a:pt x="9141" y="6244"/>
                  <a:pt x="8974" y="5310"/>
                </a:cubicBezTo>
                <a:cubicBezTo>
                  <a:pt x="8937" y="5125"/>
                  <a:pt x="8622" y="5083"/>
                  <a:pt x="8349" y="5083"/>
                </a:cubicBezTo>
                <a:cubicBezTo>
                  <a:pt x="8131" y="5083"/>
                  <a:pt x="7940" y="5110"/>
                  <a:pt x="7940" y="5110"/>
                </a:cubicBezTo>
                <a:cubicBezTo>
                  <a:pt x="8240" y="5043"/>
                  <a:pt x="8507" y="4910"/>
                  <a:pt x="8740" y="4676"/>
                </a:cubicBezTo>
                <a:cubicBezTo>
                  <a:pt x="9408" y="4042"/>
                  <a:pt x="9041" y="3575"/>
                  <a:pt x="8107" y="3542"/>
                </a:cubicBezTo>
                <a:lnTo>
                  <a:pt x="6772" y="3475"/>
                </a:lnTo>
                <a:cubicBezTo>
                  <a:pt x="7940" y="3008"/>
                  <a:pt x="7706" y="2108"/>
                  <a:pt x="6973" y="2074"/>
                </a:cubicBezTo>
                <a:cubicBezTo>
                  <a:pt x="6404" y="2048"/>
                  <a:pt x="5576" y="1943"/>
                  <a:pt x="4937" y="1943"/>
                </a:cubicBezTo>
                <a:cubicBezTo>
                  <a:pt x="4751" y="1943"/>
                  <a:pt x="4580" y="1952"/>
                  <a:pt x="4437" y="1974"/>
                </a:cubicBezTo>
                <a:cubicBezTo>
                  <a:pt x="3704" y="2141"/>
                  <a:pt x="2970" y="2341"/>
                  <a:pt x="2269" y="2608"/>
                </a:cubicBezTo>
                <a:cubicBezTo>
                  <a:pt x="2269" y="2608"/>
                  <a:pt x="2202" y="2141"/>
                  <a:pt x="3870" y="1574"/>
                </a:cubicBezTo>
                <a:cubicBezTo>
                  <a:pt x="4938" y="1207"/>
                  <a:pt x="5205" y="273"/>
                  <a:pt x="4738" y="106"/>
                </a:cubicBezTo>
                <a:cubicBezTo>
                  <a:pt x="4567" y="28"/>
                  <a:pt x="4336" y="1"/>
                  <a:pt x="4066" y="1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8"/>
          <p:cNvSpPr/>
          <p:nvPr/>
        </p:nvSpPr>
        <p:spPr>
          <a:xfrm>
            <a:off x="2871822" y="3636955"/>
            <a:ext cx="66419" cy="28703"/>
          </a:xfrm>
          <a:custGeom>
            <a:avLst/>
            <a:gdLst/>
            <a:ahLst/>
            <a:cxnLst/>
            <a:rect l="l" t="t" r="r" b="b"/>
            <a:pathLst>
              <a:path w="4304" h="1860" extrusionOk="0">
                <a:moveTo>
                  <a:pt x="3674" y="0"/>
                </a:moveTo>
                <a:cubicBezTo>
                  <a:pt x="3469" y="0"/>
                  <a:pt x="3269" y="9"/>
                  <a:pt x="3069" y="25"/>
                </a:cubicBezTo>
                <a:cubicBezTo>
                  <a:pt x="2702" y="125"/>
                  <a:pt x="2302" y="292"/>
                  <a:pt x="1968" y="526"/>
                </a:cubicBezTo>
                <a:cubicBezTo>
                  <a:pt x="1268" y="893"/>
                  <a:pt x="634" y="1360"/>
                  <a:pt x="0" y="1860"/>
                </a:cubicBezTo>
                <a:cubicBezTo>
                  <a:pt x="734" y="1560"/>
                  <a:pt x="1468" y="1226"/>
                  <a:pt x="2135" y="826"/>
                </a:cubicBezTo>
                <a:cubicBezTo>
                  <a:pt x="2469" y="592"/>
                  <a:pt x="2802" y="426"/>
                  <a:pt x="3169" y="292"/>
                </a:cubicBezTo>
                <a:cubicBezTo>
                  <a:pt x="3503" y="192"/>
                  <a:pt x="3903" y="125"/>
                  <a:pt x="4303" y="25"/>
                </a:cubicBezTo>
                <a:cubicBezTo>
                  <a:pt x="4087" y="9"/>
                  <a:pt x="3878" y="0"/>
                  <a:pt x="367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8"/>
          <p:cNvSpPr/>
          <p:nvPr/>
        </p:nvSpPr>
        <p:spPr>
          <a:xfrm>
            <a:off x="2885201" y="3661538"/>
            <a:ext cx="71049" cy="32438"/>
          </a:xfrm>
          <a:custGeom>
            <a:avLst/>
            <a:gdLst/>
            <a:ahLst/>
            <a:cxnLst/>
            <a:rect l="l" t="t" r="r" b="b"/>
            <a:pathLst>
              <a:path w="4604" h="2102" extrusionOk="0">
                <a:moveTo>
                  <a:pt x="4163" y="0"/>
                </a:moveTo>
                <a:cubicBezTo>
                  <a:pt x="3866" y="0"/>
                  <a:pt x="3570" y="45"/>
                  <a:pt x="3303" y="134"/>
                </a:cubicBezTo>
                <a:cubicBezTo>
                  <a:pt x="2903" y="267"/>
                  <a:pt x="2502" y="467"/>
                  <a:pt x="2135" y="667"/>
                </a:cubicBezTo>
                <a:cubicBezTo>
                  <a:pt x="1368" y="1068"/>
                  <a:pt x="668" y="1568"/>
                  <a:pt x="1" y="2102"/>
                </a:cubicBezTo>
                <a:cubicBezTo>
                  <a:pt x="768" y="1768"/>
                  <a:pt x="1535" y="1401"/>
                  <a:pt x="2302" y="967"/>
                </a:cubicBezTo>
                <a:cubicBezTo>
                  <a:pt x="3003" y="534"/>
                  <a:pt x="3770" y="200"/>
                  <a:pt x="4604" y="33"/>
                </a:cubicBezTo>
                <a:cubicBezTo>
                  <a:pt x="4459" y="11"/>
                  <a:pt x="4311" y="0"/>
                  <a:pt x="4163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8"/>
          <p:cNvSpPr/>
          <p:nvPr/>
        </p:nvSpPr>
        <p:spPr>
          <a:xfrm>
            <a:off x="2907331" y="3306341"/>
            <a:ext cx="697014" cy="542772"/>
          </a:xfrm>
          <a:custGeom>
            <a:avLst/>
            <a:gdLst/>
            <a:ahLst/>
            <a:cxnLst/>
            <a:rect l="l" t="t" r="r" b="b"/>
            <a:pathLst>
              <a:path w="45167" h="35172" extrusionOk="0">
                <a:moveTo>
                  <a:pt x="38829" y="1"/>
                </a:moveTo>
                <a:cubicBezTo>
                  <a:pt x="35259" y="2502"/>
                  <a:pt x="33525" y="11142"/>
                  <a:pt x="33525" y="11142"/>
                </a:cubicBezTo>
                <a:lnTo>
                  <a:pt x="29856" y="25185"/>
                </a:lnTo>
                <a:cubicBezTo>
                  <a:pt x="29856" y="25185"/>
                  <a:pt x="18347" y="24185"/>
                  <a:pt x="16513" y="23718"/>
                </a:cubicBezTo>
                <a:cubicBezTo>
                  <a:pt x="14678" y="23251"/>
                  <a:pt x="13978" y="21616"/>
                  <a:pt x="12843" y="20449"/>
                </a:cubicBezTo>
                <a:cubicBezTo>
                  <a:pt x="11142" y="18681"/>
                  <a:pt x="11109" y="19081"/>
                  <a:pt x="9708" y="17113"/>
                </a:cubicBezTo>
                <a:cubicBezTo>
                  <a:pt x="9500" y="16816"/>
                  <a:pt x="9286" y="16695"/>
                  <a:pt x="9090" y="16695"/>
                </a:cubicBezTo>
                <a:cubicBezTo>
                  <a:pt x="8625" y="16695"/>
                  <a:pt x="8260" y="17371"/>
                  <a:pt x="8307" y="17980"/>
                </a:cubicBezTo>
                <a:cubicBezTo>
                  <a:pt x="8474" y="19748"/>
                  <a:pt x="9708" y="21249"/>
                  <a:pt x="9775" y="21850"/>
                </a:cubicBezTo>
                <a:cubicBezTo>
                  <a:pt x="9814" y="22075"/>
                  <a:pt x="9681" y="22168"/>
                  <a:pt x="9445" y="22168"/>
                </a:cubicBezTo>
                <a:cubicBezTo>
                  <a:pt x="9086" y="22168"/>
                  <a:pt x="8490" y="21951"/>
                  <a:pt x="7907" y="21649"/>
                </a:cubicBezTo>
                <a:cubicBezTo>
                  <a:pt x="6939" y="21149"/>
                  <a:pt x="4638" y="19681"/>
                  <a:pt x="2569" y="18681"/>
                </a:cubicBezTo>
                <a:cubicBezTo>
                  <a:pt x="2099" y="18446"/>
                  <a:pt x="1583" y="18234"/>
                  <a:pt x="1096" y="18234"/>
                </a:cubicBezTo>
                <a:cubicBezTo>
                  <a:pt x="753" y="18234"/>
                  <a:pt x="424" y="18338"/>
                  <a:pt x="134" y="18614"/>
                </a:cubicBezTo>
                <a:cubicBezTo>
                  <a:pt x="68" y="18647"/>
                  <a:pt x="34" y="18681"/>
                  <a:pt x="34" y="18747"/>
                </a:cubicBezTo>
                <a:cubicBezTo>
                  <a:pt x="1" y="18847"/>
                  <a:pt x="68" y="18981"/>
                  <a:pt x="134" y="19048"/>
                </a:cubicBezTo>
                <a:cubicBezTo>
                  <a:pt x="301" y="19281"/>
                  <a:pt x="468" y="19515"/>
                  <a:pt x="668" y="19715"/>
                </a:cubicBezTo>
                <a:cubicBezTo>
                  <a:pt x="802" y="19848"/>
                  <a:pt x="1235" y="20248"/>
                  <a:pt x="1235" y="20248"/>
                </a:cubicBezTo>
                <a:cubicBezTo>
                  <a:pt x="1102" y="20415"/>
                  <a:pt x="1068" y="20682"/>
                  <a:pt x="1168" y="20916"/>
                </a:cubicBezTo>
                <a:cubicBezTo>
                  <a:pt x="1369" y="21316"/>
                  <a:pt x="1602" y="21683"/>
                  <a:pt x="1936" y="22016"/>
                </a:cubicBezTo>
                <a:cubicBezTo>
                  <a:pt x="2036" y="22150"/>
                  <a:pt x="2136" y="22283"/>
                  <a:pt x="2236" y="22450"/>
                </a:cubicBezTo>
                <a:cubicBezTo>
                  <a:pt x="2303" y="22583"/>
                  <a:pt x="2369" y="22750"/>
                  <a:pt x="2436" y="22917"/>
                </a:cubicBezTo>
                <a:cubicBezTo>
                  <a:pt x="2536" y="23251"/>
                  <a:pt x="2703" y="23584"/>
                  <a:pt x="2870" y="23918"/>
                </a:cubicBezTo>
                <a:cubicBezTo>
                  <a:pt x="3070" y="24185"/>
                  <a:pt x="3337" y="24418"/>
                  <a:pt x="3604" y="24618"/>
                </a:cubicBezTo>
                <a:cubicBezTo>
                  <a:pt x="3737" y="24752"/>
                  <a:pt x="3870" y="24852"/>
                  <a:pt x="3970" y="24985"/>
                </a:cubicBezTo>
                <a:cubicBezTo>
                  <a:pt x="4104" y="25152"/>
                  <a:pt x="4171" y="25319"/>
                  <a:pt x="4237" y="25486"/>
                </a:cubicBezTo>
                <a:cubicBezTo>
                  <a:pt x="4704" y="26353"/>
                  <a:pt x="5371" y="27120"/>
                  <a:pt x="6172" y="27720"/>
                </a:cubicBezTo>
                <a:cubicBezTo>
                  <a:pt x="7073" y="28354"/>
                  <a:pt x="8040" y="28921"/>
                  <a:pt x="9074" y="29355"/>
                </a:cubicBezTo>
                <a:cubicBezTo>
                  <a:pt x="12043" y="30789"/>
                  <a:pt x="13277" y="30756"/>
                  <a:pt x="15879" y="31356"/>
                </a:cubicBezTo>
                <a:cubicBezTo>
                  <a:pt x="18481" y="31923"/>
                  <a:pt x="24719" y="33791"/>
                  <a:pt x="29222" y="34492"/>
                </a:cubicBezTo>
                <a:cubicBezTo>
                  <a:pt x="31790" y="34881"/>
                  <a:pt x="33457" y="35171"/>
                  <a:pt x="34638" y="35171"/>
                </a:cubicBezTo>
                <a:cubicBezTo>
                  <a:pt x="36296" y="35171"/>
                  <a:pt x="36999" y="34599"/>
                  <a:pt x="37895" y="32924"/>
                </a:cubicBezTo>
                <a:cubicBezTo>
                  <a:pt x="39096" y="30623"/>
                  <a:pt x="40730" y="26586"/>
                  <a:pt x="42398" y="20115"/>
                </a:cubicBezTo>
                <a:cubicBezTo>
                  <a:pt x="44399" y="12476"/>
                  <a:pt x="45167" y="9574"/>
                  <a:pt x="44766" y="6305"/>
                </a:cubicBezTo>
                <a:cubicBezTo>
                  <a:pt x="44533" y="4404"/>
                  <a:pt x="42531" y="1668"/>
                  <a:pt x="38829" y="1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8"/>
          <p:cNvSpPr/>
          <p:nvPr/>
        </p:nvSpPr>
        <p:spPr>
          <a:xfrm>
            <a:off x="3368560" y="3683667"/>
            <a:ext cx="80323" cy="24213"/>
          </a:xfrm>
          <a:custGeom>
            <a:avLst/>
            <a:gdLst/>
            <a:ahLst/>
            <a:cxnLst/>
            <a:rect l="l" t="t" r="r" b="b"/>
            <a:pathLst>
              <a:path w="5205" h="1569" extrusionOk="0">
                <a:moveTo>
                  <a:pt x="201" y="0"/>
                </a:moveTo>
                <a:lnTo>
                  <a:pt x="1" y="734"/>
                </a:lnTo>
                <a:cubicBezTo>
                  <a:pt x="301" y="693"/>
                  <a:pt x="608" y="674"/>
                  <a:pt x="914" y="674"/>
                </a:cubicBezTo>
                <a:cubicBezTo>
                  <a:pt x="3059" y="674"/>
                  <a:pt x="5205" y="1568"/>
                  <a:pt x="5205" y="1568"/>
                </a:cubicBezTo>
                <a:cubicBezTo>
                  <a:pt x="3737" y="601"/>
                  <a:pt x="2002" y="34"/>
                  <a:pt x="201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8"/>
          <p:cNvSpPr/>
          <p:nvPr/>
        </p:nvSpPr>
        <p:spPr>
          <a:xfrm>
            <a:off x="2926898" y="3620350"/>
            <a:ext cx="87005" cy="62823"/>
          </a:xfrm>
          <a:custGeom>
            <a:avLst/>
            <a:gdLst/>
            <a:ahLst/>
            <a:cxnLst/>
            <a:rect l="l" t="t" r="r" b="b"/>
            <a:pathLst>
              <a:path w="5638" h="4071" extrusionOk="0">
                <a:moveTo>
                  <a:pt x="1" y="1"/>
                </a:moveTo>
                <a:cubicBezTo>
                  <a:pt x="434" y="401"/>
                  <a:pt x="868" y="768"/>
                  <a:pt x="1335" y="1135"/>
                </a:cubicBezTo>
                <a:cubicBezTo>
                  <a:pt x="1768" y="1502"/>
                  <a:pt x="2235" y="1869"/>
                  <a:pt x="2702" y="2235"/>
                </a:cubicBezTo>
                <a:cubicBezTo>
                  <a:pt x="2936" y="2402"/>
                  <a:pt x="3136" y="2602"/>
                  <a:pt x="3403" y="2769"/>
                </a:cubicBezTo>
                <a:cubicBezTo>
                  <a:pt x="3636" y="2936"/>
                  <a:pt x="3870" y="3103"/>
                  <a:pt x="4103" y="3236"/>
                </a:cubicBezTo>
                <a:cubicBezTo>
                  <a:pt x="4604" y="3536"/>
                  <a:pt x="5104" y="3837"/>
                  <a:pt x="5638" y="4070"/>
                </a:cubicBezTo>
                <a:lnTo>
                  <a:pt x="4904" y="3570"/>
                </a:lnTo>
                <a:cubicBezTo>
                  <a:pt x="4671" y="3436"/>
                  <a:pt x="4437" y="3270"/>
                  <a:pt x="4204" y="3103"/>
                </a:cubicBezTo>
                <a:cubicBezTo>
                  <a:pt x="3970" y="2936"/>
                  <a:pt x="3737" y="2769"/>
                  <a:pt x="3503" y="2602"/>
                </a:cubicBezTo>
                <a:cubicBezTo>
                  <a:pt x="3270" y="2402"/>
                  <a:pt x="3036" y="2235"/>
                  <a:pt x="2803" y="2035"/>
                </a:cubicBezTo>
                <a:cubicBezTo>
                  <a:pt x="2369" y="1668"/>
                  <a:pt x="1902" y="1335"/>
                  <a:pt x="1402" y="1001"/>
                </a:cubicBezTo>
                <a:lnTo>
                  <a:pt x="1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8"/>
          <p:cNvSpPr/>
          <p:nvPr/>
        </p:nvSpPr>
        <p:spPr>
          <a:xfrm>
            <a:off x="2941312" y="3651754"/>
            <a:ext cx="62823" cy="54058"/>
          </a:xfrm>
          <a:custGeom>
            <a:avLst/>
            <a:gdLst/>
            <a:ahLst/>
            <a:cxnLst/>
            <a:rect l="l" t="t" r="r" b="b"/>
            <a:pathLst>
              <a:path w="4071" h="3503" extrusionOk="0">
                <a:moveTo>
                  <a:pt x="1" y="0"/>
                </a:moveTo>
                <a:lnTo>
                  <a:pt x="1" y="0"/>
                </a:lnTo>
                <a:cubicBezTo>
                  <a:pt x="267" y="367"/>
                  <a:pt x="568" y="734"/>
                  <a:pt x="901" y="1034"/>
                </a:cubicBezTo>
                <a:cubicBezTo>
                  <a:pt x="1201" y="1368"/>
                  <a:pt x="1568" y="1668"/>
                  <a:pt x="1902" y="1935"/>
                </a:cubicBezTo>
                <a:cubicBezTo>
                  <a:pt x="2235" y="2235"/>
                  <a:pt x="2602" y="2502"/>
                  <a:pt x="2969" y="2769"/>
                </a:cubicBezTo>
                <a:cubicBezTo>
                  <a:pt x="3303" y="3036"/>
                  <a:pt x="3703" y="3303"/>
                  <a:pt x="4070" y="3503"/>
                </a:cubicBezTo>
                <a:cubicBezTo>
                  <a:pt x="3737" y="3236"/>
                  <a:pt x="3403" y="2936"/>
                  <a:pt x="3036" y="2636"/>
                </a:cubicBezTo>
                <a:lnTo>
                  <a:pt x="2035" y="1802"/>
                </a:lnTo>
                <a:lnTo>
                  <a:pt x="1001" y="934"/>
                </a:lnTo>
                <a:cubicBezTo>
                  <a:pt x="668" y="634"/>
                  <a:pt x="334" y="301"/>
                  <a:pt x="1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8"/>
          <p:cNvSpPr/>
          <p:nvPr/>
        </p:nvSpPr>
        <p:spPr>
          <a:xfrm>
            <a:off x="3287234" y="3306851"/>
            <a:ext cx="327928" cy="550303"/>
          </a:xfrm>
          <a:custGeom>
            <a:avLst/>
            <a:gdLst/>
            <a:ahLst/>
            <a:cxnLst/>
            <a:rect l="l" t="t" r="r" b="b"/>
            <a:pathLst>
              <a:path w="21250" h="35660" extrusionOk="0">
                <a:moveTo>
                  <a:pt x="14244" y="1"/>
                </a:moveTo>
                <a:cubicBezTo>
                  <a:pt x="12643" y="902"/>
                  <a:pt x="10141" y="3570"/>
                  <a:pt x="8573" y="10275"/>
                </a:cubicBezTo>
                <a:lnTo>
                  <a:pt x="5071" y="24885"/>
                </a:lnTo>
                <a:lnTo>
                  <a:pt x="1" y="24652"/>
                </a:lnTo>
                <a:lnTo>
                  <a:pt x="1" y="24652"/>
                </a:lnTo>
                <a:cubicBezTo>
                  <a:pt x="1135" y="26020"/>
                  <a:pt x="768" y="32291"/>
                  <a:pt x="1" y="33825"/>
                </a:cubicBezTo>
                <a:cubicBezTo>
                  <a:pt x="3603" y="34859"/>
                  <a:pt x="7339" y="35493"/>
                  <a:pt x="11142" y="35660"/>
                </a:cubicBezTo>
                <a:cubicBezTo>
                  <a:pt x="12509" y="35660"/>
                  <a:pt x="13210" y="34759"/>
                  <a:pt x="14478" y="31857"/>
                </a:cubicBezTo>
                <a:cubicBezTo>
                  <a:pt x="15712" y="28955"/>
                  <a:pt x="18314" y="21516"/>
                  <a:pt x="19481" y="16079"/>
                </a:cubicBezTo>
                <a:cubicBezTo>
                  <a:pt x="20615" y="10675"/>
                  <a:pt x="21249" y="6806"/>
                  <a:pt x="20048" y="4371"/>
                </a:cubicBezTo>
                <a:cubicBezTo>
                  <a:pt x="18847" y="1902"/>
                  <a:pt x="16712" y="935"/>
                  <a:pt x="14244" y="1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8"/>
          <p:cNvSpPr/>
          <p:nvPr/>
        </p:nvSpPr>
        <p:spPr>
          <a:xfrm>
            <a:off x="3287234" y="3306851"/>
            <a:ext cx="327941" cy="550323"/>
          </a:xfrm>
          <a:custGeom>
            <a:avLst/>
            <a:gdLst/>
            <a:ahLst/>
            <a:cxnLst/>
            <a:rect l="l" t="t" r="r" b="b"/>
            <a:pathLst>
              <a:path w="21250" h="35660" extrusionOk="0">
                <a:moveTo>
                  <a:pt x="14244" y="1"/>
                </a:moveTo>
                <a:cubicBezTo>
                  <a:pt x="12643" y="902"/>
                  <a:pt x="10141" y="3570"/>
                  <a:pt x="8573" y="10275"/>
                </a:cubicBezTo>
                <a:lnTo>
                  <a:pt x="5071" y="24885"/>
                </a:lnTo>
                <a:lnTo>
                  <a:pt x="1" y="24652"/>
                </a:lnTo>
                <a:lnTo>
                  <a:pt x="1" y="24652"/>
                </a:lnTo>
                <a:cubicBezTo>
                  <a:pt x="1135" y="26020"/>
                  <a:pt x="768" y="32291"/>
                  <a:pt x="1" y="33825"/>
                </a:cubicBezTo>
                <a:cubicBezTo>
                  <a:pt x="3603" y="34859"/>
                  <a:pt x="7339" y="35493"/>
                  <a:pt x="11142" y="35660"/>
                </a:cubicBezTo>
                <a:cubicBezTo>
                  <a:pt x="12509" y="35660"/>
                  <a:pt x="13210" y="34759"/>
                  <a:pt x="14478" y="31857"/>
                </a:cubicBezTo>
                <a:cubicBezTo>
                  <a:pt x="15712" y="28955"/>
                  <a:pt x="18314" y="21516"/>
                  <a:pt x="19481" y="16079"/>
                </a:cubicBezTo>
                <a:cubicBezTo>
                  <a:pt x="20615" y="10675"/>
                  <a:pt x="21249" y="6806"/>
                  <a:pt x="20048" y="4371"/>
                </a:cubicBezTo>
                <a:cubicBezTo>
                  <a:pt x="18847" y="1902"/>
                  <a:pt x="16712" y="935"/>
                  <a:pt x="14244" y="1"/>
                </a:cubicBezTo>
                <a:close/>
              </a:path>
            </a:pathLst>
          </a:custGeom>
          <a:solidFill>
            <a:srgbClr val="FFFFFF">
              <a:alpha val="4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8"/>
          <p:cNvSpPr/>
          <p:nvPr/>
        </p:nvSpPr>
        <p:spPr>
          <a:xfrm>
            <a:off x="3365474" y="3675952"/>
            <a:ext cx="77237" cy="44799"/>
          </a:xfrm>
          <a:custGeom>
            <a:avLst/>
            <a:gdLst/>
            <a:ahLst/>
            <a:cxnLst/>
            <a:rect l="l" t="t" r="r" b="b"/>
            <a:pathLst>
              <a:path w="5005" h="2903" extrusionOk="0">
                <a:moveTo>
                  <a:pt x="201" y="0"/>
                </a:moveTo>
                <a:lnTo>
                  <a:pt x="1" y="967"/>
                </a:lnTo>
                <a:cubicBezTo>
                  <a:pt x="1769" y="1301"/>
                  <a:pt x="3470" y="1968"/>
                  <a:pt x="5004" y="2902"/>
                </a:cubicBezTo>
                <a:cubicBezTo>
                  <a:pt x="5004" y="2902"/>
                  <a:pt x="3904" y="601"/>
                  <a:pt x="201" y="0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8"/>
          <p:cNvSpPr/>
          <p:nvPr/>
        </p:nvSpPr>
        <p:spPr>
          <a:xfrm>
            <a:off x="2995370" y="2180104"/>
            <a:ext cx="472557" cy="492047"/>
          </a:xfrm>
          <a:custGeom>
            <a:avLst/>
            <a:gdLst/>
            <a:ahLst/>
            <a:cxnLst/>
            <a:rect l="l" t="t" r="r" b="b"/>
            <a:pathLst>
              <a:path w="30622" h="31885" extrusionOk="0">
                <a:moveTo>
                  <a:pt x="29120" y="0"/>
                </a:moveTo>
                <a:cubicBezTo>
                  <a:pt x="28875" y="0"/>
                  <a:pt x="28625" y="62"/>
                  <a:pt x="28387" y="196"/>
                </a:cubicBezTo>
                <a:lnTo>
                  <a:pt x="2235" y="15340"/>
                </a:lnTo>
                <a:cubicBezTo>
                  <a:pt x="867" y="16141"/>
                  <a:pt x="0" y="17609"/>
                  <a:pt x="0" y="19176"/>
                </a:cubicBezTo>
                <a:lnTo>
                  <a:pt x="0" y="30284"/>
                </a:lnTo>
                <a:cubicBezTo>
                  <a:pt x="0" y="31303"/>
                  <a:pt x="505" y="31885"/>
                  <a:pt x="1240" y="31885"/>
                </a:cubicBezTo>
                <a:cubicBezTo>
                  <a:pt x="1540" y="31885"/>
                  <a:pt x="1878" y="31788"/>
                  <a:pt x="2235" y="31585"/>
                </a:cubicBezTo>
                <a:lnTo>
                  <a:pt x="28387" y="16441"/>
                </a:lnTo>
                <a:cubicBezTo>
                  <a:pt x="29621" y="15741"/>
                  <a:pt x="30622" y="14840"/>
                  <a:pt x="30622" y="13439"/>
                </a:cubicBezTo>
                <a:lnTo>
                  <a:pt x="30622" y="1497"/>
                </a:lnTo>
                <a:cubicBezTo>
                  <a:pt x="30622" y="632"/>
                  <a:pt x="29904" y="0"/>
                  <a:pt x="29120" y="0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8"/>
          <p:cNvSpPr/>
          <p:nvPr/>
        </p:nvSpPr>
        <p:spPr>
          <a:xfrm>
            <a:off x="3059196" y="2210536"/>
            <a:ext cx="490072" cy="513359"/>
          </a:xfrm>
          <a:custGeom>
            <a:avLst/>
            <a:gdLst/>
            <a:ahLst/>
            <a:cxnLst/>
            <a:rect l="l" t="t" r="r" b="b"/>
            <a:pathLst>
              <a:path w="31757" h="33266" extrusionOk="0">
                <a:moveTo>
                  <a:pt x="28533" y="0"/>
                </a:moveTo>
                <a:cubicBezTo>
                  <a:pt x="28062" y="0"/>
                  <a:pt x="27587" y="109"/>
                  <a:pt x="27153" y="326"/>
                </a:cubicBezTo>
                <a:lnTo>
                  <a:pt x="1368" y="15236"/>
                </a:lnTo>
                <a:cubicBezTo>
                  <a:pt x="567" y="15770"/>
                  <a:pt x="34" y="16637"/>
                  <a:pt x="0" y="17605"/>
                </a:cubicBezTo>
                <a:lnTo>
                  <a:pt x="0" y="30280"/>
                </a:lnTo>
                <a:cubicBezTo>
                  <a:pt x="34" y="31248"/>
                  <a:pt x="567" y="32115"/>
                  <a:pt x="1368" y="32649"/>
                </a:cubicBezTo>
                <a:lnTo>
                  <a:pt x="1868" y="32916"/>
                </a:lnTo>
                <a:cubicBezTo>
                  <a:pt x="2302" y="33149"/>
                  <a:pt x="2769" y="33266"/>
                  <a:pt x="3236" y="33266"/>
                </a:cubicBezTo>
                <a:cubicBezTo>
                  <a:pt x="3703" y="33266"/>
                  <a:pt x="4170" y="33149"/>
                  <a:pt x="4604" y="32916"/>
                </a:cubicBezTo>
                <a:lnTo>
                  <a:pt x="4604" y="32916"/>
                </a:lnTo>
                <a:lnTo>
                  <a:pt x="4470" y="32982"/>
                </a:lnTo>
                <a:lnTo>
                  <a:pt x="15812" y="26478"/>
                </a:lnTo>
                <a:cubicBezTo>
                  <a:pt x="15978" y="26378"/>
                  <a:pt x="16179" y="26278"/>
                  <a:pt x="16412" y="26211"/>
                </a:cubicBezTo>
                <a:lnTo>
                  <a:pt x="18480" y="28079"/>
                </a:lnTo>
                <a:lnTo>
                  <a:pt x="18647" y="28179"/>
                </a:lnTo>
                <a:lnTo>
                  <a:pt x="19781" y="28846"/>
                </a:lnTo>
                <a:lnTo>
                  <a:pt x="21883" y="30047"/>
                </a:lnTo>
                <a:cubicBezTo>
                  <a:pt x="22102" y="30149"/>
                  <a:pt x="22340" y="30200"/>
                  <a:pt x="22577" y="30200"/>
                </a:cubicBezTo>
                <a:cubicBezTo>
                  <a:pt x="22883" y="30200"/>
                  <a:pt x="23188" y="30116"/>
                  <a:pt x="23450" y="29947"/>
                </a:cubicBezTo>
                <a:cubicBezTo>
                  <a:pt x="24051" y="29613"/>
                  <a:pt x="24518" y="28646"/>
                  <a:pt x="24518" y="27745"/>
                </a:cubicBezTo>
                <a:lnTo>
                  <a:pt x="24518" y="23009"/>
                </a:lnTo>
                <a:cubicBezTo>
                  <a:pt x="24551" y="22041"/>
                  <a:pt x="25085" y="21174"/>
                  <a:pt x="25885" y="20640"/>
                </a:cubicBezTo>
                <a:lnTo>
                  <a:pt x="30389" y="18038"/>
                </a:lnTo>
                <a:cubicBezTo>
                  <a:pt x="31223" y="17505"/>
                  <a:pt x="31723" y="16637"/>
                  <a:pt x="31756" y="15670"/>
                </a:cubicBezTo>
                <a:lnTo>
                  <a:pt x="31756" y="2994"/>
                </a:lnTo>
                <a:cubicBezTo>
                  <a:pt x="31756" y="2961"/>
                  <a:pt x="31756" y="2928"/>
                  <a:pt x="31756" y="2894"/>
                </a:cubicBezTo>
                <a:cubicBezTo>
                  <a:pt x="31690" y="1960"/>
                  <a:pt x="31189" y="1126"/>
                  <a:pt x="30389" y="626"/>
                </a:cubicBezTo>
                <a:lnTo>
                  <a:pt x="29888" y="326"/>
                </a:lnTo>
                <a:cubicBezTo>
                  <a:pt x="29471" y="109"/>
                  <a:pt x="29004" y="0"/>
                  <a:pt x="2853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8"/>
          <p:cNvSpPr/>
          <p:nvPr/>
        </p:nvSpPr>
        <p:spPr>
          <a:xfrm>
            <a:off x="3066912" y="2210536"/>
            <a:ext cx="482356" cy="276833"/>
          </a:xfrm>
          <a:custGeom>
            <a:avLst/>
            <a:gdLst/>
            <a:ahLst/>
            <a:cxnLst/>
            <a:rect l="l" t="t" r="r" b="b"/>
            <a:pathLst>
              <a:path w="31257" h="17939" extrusionOk="0">
                <a:moveTo>
                  <a:pt x="31231" y="2704"/>
                </a:moveTo>
                <a:cubicBezTo>
                  <a:pt x="31244" y="2799"/>
                  <a:pt x="31253" y="2896"/>
                  <a:pt x="31256" y="2994"/>
                </a:cubicBezTo>
                <a:cubicBezTo>
                  <a:pt x="31256" y="2890"/>
                  <a:pt x="31248" y="2793"/>
                  <a:pt x="31231" y="2704"/>
                </a:cubicBezTo>
                <a:close/>
                <a:moveTo>
                  <a:pt x="28021" y="0"/>
                </a:moveTo>
                <a:cubicBezTo>
                  <a:pt x="27554" y="0"/>
                  <a:pt x="27087" y="109"/>
                  <a:pt x="26653" y="326"/>
                </a:cubicBezTo>
                <a:lnTo>
                  <a:pt x="835" y="15236"/>
                </a:lnTo>
                <a:cubicBezTo>
                  <a:pt x="501" y="15470"/>
                  <a:pt x="234" y="15737"/>
                  <a:pt x="1" y="16070"/>
                </a:cubicBezTo>
                <a:lnTo>
                  <a:pt x="3236" y="17938"/>
                </a:lnTo>
                <a:cubicBezTo>
                  <a:pt x="3470" y="17605"/>
                  <a:pt x="3737" y="17304"/>
                  <a:pt x="4104" y="17104"/>
                </a:cubicBezTo>
                <a:lnTo>
                  <a:pt x="29889" y="2194"/>
                </a:lnTo>
                <a:cubicBezTo>
                  <a:pt x="30108" y="2070"/>
                  <a:pt x="30314" y="2011"/>
                  <a:pt x="30496" y="2011"/>
                </a:cubicBezTo>
                <a:cubicBezTo>
                  <a:pt x="30874" y="2011"/>
                  <a:pt x="31149" y="2263"/>
                  <a:pt x="31231" y="2704"/>
                </a:cubicBezTo>
                <a:lnTo>
                  <a:pt x="31231" y="2704"/>
                </a:lnTo>
                <a:cubicBezTo>
                  <a:pt x="31112" y="1855"/>
                  <a:pt x="30608" y="1106"/>
                  <a:pt x="29889" y="626"/>
                </a:cubicBezTo>
                <a:lnTo>
                  <a:pt x="29388" y="326"/>
                </a:lnTo>
                <a:cubicBezTo>
                  <a:pt x="28955" y="109"/>
                  <a:pt x="28488" y="0"/>
                  <a:pt x="28021" y="0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8"/>
          <p:cNvSpPr/>
          <p:nvPr/>
        </p:nvSpPr>
        <p:spPr>
          <a:xfrm>
            <a:off x="3066912" y="2210536"/>
            <a:ext cx="482356" cy="276833"/>
          </a:xfrm>
          <a:custGeom>
            <a:avLst/>
            <a:gdLst/>
            <a:ahLst/>
            <a:cxnLst/>
            <a:rect l="l" t="t" r="r" b="b"/>
            <a:pathLst>
              <a:path w="31257" h="17939" extrusionOk="0">
                <a:moveTo>
                  <a:pt x="31231" y="2704"/>
                </a:moveTo>
                <a:cubicBezTo>
                  <a:pt x="31244" y="2799"/>
                  <a:pt x="31253" y="2896"/>
                  <a:pt x="31256" y="2994"/>
                </a:cubicBezTo>
                <a:cubicBezTo>
                  <a:pt x="31256" y="2890"/>
                  <a:pt x="31248" y="2793"/>
                  <a:pt x="31231" y="2704"/>
                </a:cubicBezTo>
                <a:close/>
                <a:moveTo>
                  <a:pt x="28021" y="0"/>
                </a:moveTo>
                <a:cubicBezTo>
                  <a:pt x="27554" y="0"/>
                  <a:pt x="27087" y="109"/>
                  <a:pt x="26653" y="326"/>
                </a:cubicBezTo>
                <a:lnTo>
                  <a:pt x="835" y="15236"/>
                </a:lnTo>
                <a:cubicBezTo>
                  <a:pt x="501" y="15470"/>
                  <a:pt x="234" y="15737"/>
                  <a:pt x="1" y="16070"/>
                </a:cubicBezTo>
                <a:lnTo>
                  <a:pt x="3236" y="17938"/>
                </a:lnTo>
                <a:cubicBezTo>
                  <a:pt x="3470" y="17605"/>
                  <a:pt x="3737" y="17304"/>
                  <a:pt x="4104" y="17104"/>
                </a:cubicBezTo>
                <a:lnTo>
                  <a:pt x="29889" y="2194"/>
                </a:lnTo>
                <a:cubicBezTo>
                  <a:pt x="30108" y="2070"/>
                  <a:pt x="30314" y="2011"/>
                  <a:pt x="30496" y="2011"/>
                </a:cubicBezTo>
                <a:cubicBezTo>
                  <a:pt x="30874" y="2011"/>
                  <a:pt x="31149" y="2263"/>
                  <a:pt x="31231" y="2704"/>
                </a:cubicBezTo>
                <a:lnTo>
                  <a:pt x="31231" y="2704"/>
                </a:lnTo>
                <a:cubicBezTo>
                  <a:pt x="31112" y="1855"/>
                  <a:pt x="30608" y="1106"/>
                  <a:pt x="29889" y="626"/>
                </a:cubicBezTo>
                <a:lnTo>
                  <a:pt x="29388" y="326"/>
                </a:lnTo>
                <a:cubicBezTo>
                  <a:pt x="28955" y="109"/>
                  <a:pt x="28488" y="0"/>
                  <a:pt x="28021" y="0"/>
                </a:cubicBezTo>
                <a:close/>
              </a:path>
            </a:pathLst>
          </a:custGeom>
          <a:solidFill>
            <a:srgbClr val="FFFFFF">
              <a:alpha val="4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8"/>
          <p:cNvSpPr/>
          <p:nvPr/>
        </p:nvSpPr>
        <p:spPr>
          <a:xfrm>
            <a:off x="3400998" y="2398574"/>
            <a:ext cx="48410" cy="62252"/>
          </a:xfrm>
          <a:custGeom>
            <a:avLst/>
            <a:gdLst/>
            <a:ahLst/>
            <a:cxnLst/>
            <a:rect l="l" t="t" r="r" b="b"/>
            <a:pathLst>
              <a:path w="3137" h="4034" extrusionOk="0">
                <a:moveTo>
                  <a:pt x="2272" y="1"/>
                </a:moveTo>
                <a:cubicBezTo>
                  <a:pt x="2061" y="1"/>
                  <a:pt x="1822" y="70"/>
                  <a:pt x="1568" y="216"/>
                </a:cubicBezTo>
                <a:cubicBezTo>
                  <a:pt x="668" y="816"/>
                  <a:pt x="67" y="1817"/>
                  <a:pt x="0" y="2918"/>
                </a:cubicBezTo>
                <a:cubicBezTo>
                  <a:pt x="0" y="3626"/>
                  <a:pt x="352" y="4034"/>
                  <a:pt x="865" y="4034"/>
                </a:cubicBezTo>
                <a:cubicBezTo>
                  <a:pt x="1076" y="4034"/>
                  <a:pt x="1315" y="3965"/>
                  <a:pt x="1568" y="3819"/>
                </a:cubicBezTo>
                <a:cubicBezTo>
                  <a:pt x="2502" y="3218"/>
                  <a:pt x="3103" y="2217"/>
                  <a:pt x="3136" y="1117"/>
                </a:cubicBezTo>
                <a:cubicBezTo>
                  <a:pt x="3136" y="408"/>
                  <a:pt x="2785" y="1"/>
                  <a:pt x="22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8"/>
          <p:cNvSpPr/>
          <p:nvPr/>
        </p:nvSpPr>
        <p:spPr>
          <a:xfrm>
            <a:off x="3304225" y="2454175"/>
            <a:ext cx="48395" cy="62762"/>
          </a:xfrm>
          <a:custGeom>
            <a:avLst/>
            <a:gdLst/>
            <a:ahLst/>
            <a:cxnLst/>
            <a:rect l="l" t="t" r="r" b="b"/>
            <a:pathLst>
              <a:path w="3136" h="4067" extrusionOk="0">
                <a:moveTo>
                  <a:pt x="2272" y="0"/>
                </a:moveTo>
                <a:cubicBezTo>
                  <a:pt x="2060" y="0"/>
                  <a:pt x="1821" y="69"/>
                  <a:pt x="1568" y="216"/>
                </a:cubicBezTo>
                <a:cubicBezTo>
                  <a:pt x="667" y="816"/>
                  <a:pt x="67" y="1817"/>
                  <a:pt x="0" y="2918"/>
                </a:cubicBezTo>
                <a:cubicBezTo>
                  <a:pt x="0" y="3651"/>
                  <a:pt x="353" y="4066"/>
                  <a:pt x="868" y="4066"/>
                </a:cubicBezTo>
                <a:cubicBezTo>
                  <a:pt x="1079" y="4066"/>
                  <a:pt x="1316" y="3997"/>
                  <a:pt x="1568" y="3852"/>
                </a:cubicBezTo>
                <a:cubicBezTo>
                  <a:pt x="2502" y="3251"/>
                  <a:pt x="3069" y="2217"/>
                  <a:pt x="3136" y="1116"/>
                </a:cubicBezTo>
                <a:cubicBezTo>
                  <a:pt x="3136" y="408"/>
                  <a:pt x="2785" y="0"/>
                  <a:pt x="22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8"/>
          <p:cNvSpPr/>
          <p:nvPr/>
        </p:nvSpPr>
        <p:spPr>
          <a:xfrm>
            <a:off x="3207451" y="2510285"/>
            <a:ext cx="48395" cy="62252"/>
          </a:xfrm>
          <a:custGeom>
            <a:avLst/>
            <a:gdLst/>
            <a:ahLst/>
            <a:cxnLst/>
            <a:rect l="l" t="t" r="r" b="b"/>
            <a:pathLst>
              <a:path w="3136" h="4034" extrusionOk="0">
                <a:moveTo>
                  <a:pt x="2272" y="0"/>
                </a:moveTo>
                <a:cubicBezTo>
                  <a:pt x="2060" y="0"/>
                  <a:pt x="1821" y="69"/>
                  <a:pt x="1568" y="216"/>
                </a:cubicBezTo>
                <a:cubicBezTo>
                  <a:pt x="634" y="816"/>
                  <a:pt x="67" y="1817"/>
                  <a:pt x="0" y="2917"/>
                </a:cubicBezTo>
                <a:cubicBezTo>
                  <a:pt x="0" y="3626"/>
                  <a:pt x="351" y="4033"/>
                  <a:pt x="864" y="4033"/>
                </a:cubicBezTo>
                <a:cubicBezTo>
                  <a:pt x="1076" y="4033"/>
                  <a:pt x="1315" y="3964"/>
                  <a:pt x="1568" y="3818"/>
                </a:cubicBezTo>
                <a:cubicBezTo>
                  <a:pt x="2502" y="3218"/>
                  <a:pt x="3069" y="2217"/>
                  <a:pt x="3136" y="1116"/>
                </a:cubicBezTo>
                <a:cubicBezTo>
                  <a:pt x="3136" y="408"/>
                  <a:pt x="2785" y="0"/>
                  <a:pt x="22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8"/>
          <p:cNvSpPr/>
          <p:nvPr/>
        </p:nvSpPr>
        <p:spPr>
          <a:xfrm>
            <a:off x="2246381" y="1601947"/>
            <a:ext cx="1081022" cy="1051161"/>
          </a:xfrm>
          <a:custGeom>
            <a:avLst/>
            <a:gdLst/>
            <a:ahLst/>
            <a:cxnLst/>
            <a:rect l="l" t="t" r="r" b="b"/>
            <a:pathLst>
              <a:path w="70051" h="68116" extrusionOk="0">
                <a:moveTo>
                  <a:pt x="68566" y="0"/>
                </a:moveTo>
                <a:cubicBezTo>
                  <a:pt x="68316" y="0"/>
                  <a:pt x="68059" y="63"/>
                  <a:pt x="67815" y="201"/>
                </a:cubicBezTo>
                <a:lnTo>
                  <a:pt x="2202" y="38095"/>
                </a:lnTo>
                <a:cubicBezTo>
                  <a:pt x="834" y="38895"/>
                  <a:pt x="0" y="40330"/>
                  <a:pt x="0" y="41931"/>
                </a:cubicBezTo>
                <a:lnTo>
                  <a:pt x="0" y="66515"/>
                </a:lnTo>
                <a:cubicBezTo>
                  <a:pt x="0" y="67534"/>
                  <a:pt x="505" y="68115"/>
                  <a:pt x="1229" y="68115"/>
                </a:cubicBezTo>
                <a:cubicBezTo>
                  <a:pt x="1523" y="68115"/>
                  <a:pt x="1854" y="68019"/>
                  <a:pt x="2202" y="67816"/>
                </a:cubicBezTo>
                <a:lnTo>
                  <a:pt x="67815" y="29922"/>
                </a:lnTo>
                <a:cubicBezTo>
                  <a:pt x="69050" y="29222"/>
                  <a:pt x="70050" y="28321"/>
                  <a:pt x="70050" y="26887"/>
                </a:cubicBezTo>
                <a:lnTo>
                  <a:pt x="70050" y="1469"/>
                </a:lnTo>
                <a:cubicBezTo>
                  <a:pt x="70050" y="610"/>
                  <a:pt x="69343" y="0"/>
                  <a:pt x="68566" y="0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8"/>
          <p:cNvSpPr/>
          <p:nvPr/>
        </p:nvSpPr>
        <p:spPr>
          <a:xfrm>
            <a:off x="2309698" y="1632456"/>
            <a:ext cx="1099031" cy="1111423"/>
          </a:xfrm>
          <a:custGeom>
            <a:avLst/>
            <a:gdLst/>
            <a:ahLst/>
            <a:cxnLst/>
            <a:rect l="l" t="t" r="r" b="b"/>
            <a:pathLst>
              <a:path w="71218" h="72021" extrusionOk="0">
                <a:moveTo>
                  <a:pt x="67999" y="0"/>
                </a:moveTo>
                <a:cubicBezTo>
                  <a:pt x="67532" y="0"/>
                  <a:pt x="67065" y="109"/>
                  <a:pt x="66648" y="326"/>
                </a:cubicBezTo>
                <a:lnTo>
                  <a:pt x="1368" y="38019"/>
                </a:lnTo>
                <a:cubicBezTo>
                  <a:pt x="567" y="38520"/>
                  <a:pt x="67" y="39420"/>
                  <a:pt x="0" y="40388"/>
                </a:cubicBezTo>
                <a:lnTo>
                  <a:pt x="0" y="66506"/>
                </a:lnTo>
                <a:cubicBezTo>
                  <a:pt x="67" y="67474"/>
                  <a:pt x="567" y="68341"/>
                  <a:pt x="1368" y="68875"/>
                </a:cubicBezTo>
                <a:lnTo>
                  <a:pt x="1902" y="69175"/>
                </a:lnTo>
                <a:cubicBezTo>
                  <a:pt x="2319" y="69392"/>
                  <a:pt x="2777" y="69500"/>
                  <a:pt x="3240" y="69500"/>
                </a:cubicBezTo>
                <a:cubicBezTo>
                  <a:pt x="3703" y="69500"/>
                  <a:pt x="4170" y="69392"/>
                  <a:pt x="4604" y="69175"/>
                </a:cubicBezTo>
                <a:lnTo>
                  <a:pt x="11609" y="65139"/>
                </a:lnTo>
                <a:cubicBezTo>
                  <a:pt x="11828" y="65014"/>
                  <a:pt x="12034" y="64956"/>
                  <a:pt x="12216" y="64956"/>
                </a:cubicBezTo>
                <a:cubicBezTo>
                  <a:pt x="12670" y="64956"/>
                  <a:pt x="12976" y="65320"/>
                  <a:pt x="12976" y="65939"/>
                </a:cubicBezTo>
                <a:lnTo>
                  <a:pt x="12976" y="69075"/>
                </a:lnTo>
                <a:cubicBezTo>
                  <a:pt x="13043" y="70042"/>
                  <a:pt x="13543" y="70909"/>
                  <a:pt x="14344" y="71443"/>
                </a:cubicBezTo>
                <a:lnTo>
                  <a:pt x="14677" y="71643"/>
                </a:lnTo>
                <a:cubicBezTo>
                  <a:pt x="15119" y="71893"/>
                  <a:pt x="15661" y="72021"/>
                  <a:pt x="16155" y="72021"/>
                </a:cubicBezTo>
                <a:cubicBezTo>
                  <a:pt x="16519" y="72021"/>
                  <a:pt x="16858" y="71952"/>
                  <a:pt x="17113" y="71810"/>
                </a:cubicBezTo>
                <a:cubicBezTo>
                  <a:pt x="17846" y="71276"/>
                  <a:pt x="18447" y="70576"/>
                  <a:pt x="18847" y="69742"/>
                </a:cubicBezTo>
                <a:lnTo>
                  <a:pt x="23917" y="59068"/>
                </a:lnTo>
                <a:cubicBezTo>
                  <a:pt x="24384" y="58167"/>
                  <a:pt x="25085" y="57400"/>
                  <a:pt x="25952" y="56833"/>
                </a:cubicBezTo>
                <a:lnTo>
                  <a:pt x="69850" y="31481"/>
                </a:lnTo>
                <a:cubicBezTo>
                  <a:pt x="70684" y="30947"/>
                  <a:pt x="71184" y="30080"/>
                  <a:pt x="71218" y="29113"/>
                </a:cubicBezTo>
                <a:lnTo>
                  <a:pt x="71218" y="2961"/>
                </a:lnTo>
                <a:cubicBezTo>
                  <a:pt x="71184" y="1993"/>
                  <a:pt x="70651" y="1126"/>
                  <a:pt x="69850" y="626"/>
                </a:cubicBezTo>
                <a:lnTo>
                  <a:pt x="69350" y="326"/>
                </a:lnTo>
                <a:cubicBezTo>
                  <a:pt x="68933" y="109"/>
                  <a:pt x="68466" y="0"/>
                  <a:pt x="67999" y="0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8"/>
          <p:cNvSpPr/>
          <p:nvPr/>
        </p:nvSpPr>
        <p:spPr>
          <a:xfrm>
            <a:off x="2309698" y="1632456"/>
            <a:ext cx="1099031" cy="1111423"/>
          </a:xfrm>
          <a:custGeom>
            <a:avLst/>
            <a:gdLst/>
            <a:ahLst/>
            <a:cxnLst/>
            <a:rect l="l" t="t" r="r" b="b"/>
            <a:pathLst>
              <a:path w="71218" h="72021" extrusionOk="0">
                <a:moveTo>
                  <a:pt x="67999" y="0"/>
                </a:moveTo>
                <a:cubicBezTo>
                  <a:pt x="67532" y="0"/>
                  <a:pt x="67065" y="109"/>
                  <a:pt x="66648" y="326"/>
                </a:cubicBezTo>
                <a:lnTo>
                  <a:pt x="1368" y="38019"/>
                </a:lnTo>
                <a:cubicBezTo>
                  <a:pt x="567" y="38520"/>
                  <a:pt x="67" y="39420"/>
                  <a:pt x="0" y="40388"/>
                </a:cubicBezTo>
                <a:lnTo>
                  <a:pt x="0" y="66506"/>
                </a:lnTo>
                <a:cubicBezTo>
                  <a:pt x="67" y="67474"/>
                  <a:pt x="567" y="68341"/>
                  <a:pt x="1368" y="68875"/>
                </a:cubicBezTo>
                <a:lnTo>
                  <a:pt x="1902" y="69175"/>
                </a:lnTo>
                <a:cubicBezTo>
                  <a:pt x="2319" y="69392"/>
                  <a:pt x="2777" y="69500"/>
                  <a:pt x="3240" y="69500"/>
                </a:cubicBezTo>
                <a:cubicBezTo>
                  <a:pt x="3703" y="69500"/>
                  <a:pt x="4170" y="69392"/>
                  <a:pt x="4604" y="69175"/>
                </a:cubicBezTo>
                <a:lnTo>
                  <a:pt x="11609" y="65139"/>
                </a:lnTo>
                <a:cubicBezTo>
                  <a:pt x="11828" y="65014"/>
                  <a:pt x="12034" y="64956"/>
                  <a:pt x="12216" y="64956"/>
                </a:cubicBezTo>
                <a:cubicBezTo>
                  <a:pt x="12670" y="64956"/>
                  <a:pt x="12976" y="65320"/>
                  <a:pt x="12976" y="65939"/>
                </a:cubicBezTo>
                <a:lnTo>
                  <a:pt x="12976" y="69075"/>
                </a:lnTo>
                <a:cubicBezTo>
                  <a:pt x="13043" y="70042"/>
                  <a:pt x="13543" y="70909"/>
                  <a:pt x="14344" y="71443"/>
                </a:cubicBezTo>
                <a:lnTo>
                  <a:pt x="14677" y="71643"/>
                </a:lnTo>
                <a:cubicBezTo>
                  <a:pt x="15119" y="71893"/>
                  <a:pt x="15661" y="72021"/>
                  <a:pt x="16155" y="72021"/>
                </a:cubicBezTo>
                <a:cubicBezTo>
                  <a:pt x="16519" y="72021"/>
                  <a:pt x="16858" y="71952"/>
                  <a:pt x="17113" y="71810"/>
                </a:cubicBezTo>
                <a:cubicBezTo>
                  <a:pt x="17846" y="71276"/>
                  <a:pt x="18447" y="70576"/>
                  <a:pt x="18847" y="69742"/>
                </a:cubicBezTo>
                <a:lnTo>
                  <a:pt x="23917" y="59068"/>
                </a:lnTo>
                <a:cubicBezTo>
                  <a:pt x="24384" y="58167"/>
                  <a:pt x="25085" y="57400"/>
                  <a:pt x="25952" y="56833"/>
                </a:cubicBezTo>
                <a:lnTo>
                  <a:pt x="69850" y="31481"/>
                </a:lnTo>
                <a:cubicBezTo>
                  <a:pt x="70684" y="30947"/>
                  <a:pt x="71184" y="30080"/>
                  <a:pt x="71218" y="29113"/>
                </a:cubicBezTo>
                <a:lnTo>
                  <a:pt x="71218" y="2961"/>
                </a:lnTo>
                <a:cubicBezTo>
                  <a:pt x="71184" y="1993"/>
                  <a:pt x="70651" y="1126"/>
                  <a:pt x="69850" y="626"/>
                </a:cubicBezTo>
                <a:lnTo>
                  <a:pt x="69350" y="326"/>
                </a:lnTo>
                <a:cubicBezTo>
                  <a:pt x="68933" y="109"/>
                  <a:pt x="68466" y="0"/>
                  <a:pt x="679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8"/>
          <p:cNvSpPr/>
          <p:nvPr/>
        </p:nvSpPr>
        <p:spPr>
          <a:xfrm>
            <a:off x="2317939" y="1632456"/>
            <a:ext cx="1090790" cy="627894"/>
          </a:xfrm>
          <a:custGeom>
            <a:avLst/>
            <a:gdLst/>
            <a:ahLst/>
            <a:cxnLst/>
            <a:rect l="l" t="t" r="r" b="b"/>
            <a:pathLst>
              <a:path w="70684" h="40688" extrusionOk="0">
                <a:moveTo>
                  <a:pt x="70662" y="2689"/>
                </a:moveTo>
                <a:cubicBezTo>
                  <a:pt x="70673" y="2778"/>
                  <a:pt x="70681" y="2869"/>
                  <a:pt x="70684" y="2961"/>
                </a:cubicBezTo>
                <a:cubicBezTo>
                  <a:pt x="70684" y="2864"/>
                  <a:pt x="70676" y="2773"/>
                  <a:pt x="70662" y="2689"/>
                </a:cubicBezTo>
                <a:close/>
                <a:moveTo>
                  <a:pt x="67465" y="0"/>
                </a:moveTo>
                <a:cubicBezTo>
                  <a:pt x="66998" y="0"/>
                  <a:pt x="66531" y="109"/>
                  <a:pt x="66114" y="326"/>
                </a:cubicBezTo>
                <a:lnTo>
                  <a:pt x="834" y="37986"/>
                </a:lnTo>
                <a:cubicBezTo>
                  <a:pt x="500" y="38219"/>
                  <a:pt x="234" y="38486"/>
                  <a:pt x="0" y="38820"/>
                </a:cubicBezTo>
                <a:lnTo>
                  <a:pt x="3236" y="40688"/>
                </a:lnTo>
                <a:cubicBezTo>
                  <a:pt x="3469" y="40354"/>
                  <a:pt x="3736" y="40087"/>
                  <a:pt x="4070" y="39854"/>
                </a:cubicBezTo>
                <a:lnTo>
                  <a:pt x="69350" y="2160"/>
                </a:lnTo>
                <a:cubicBezTo>
                  <a:pt x="69560" y="2036"/>
                  <a:pt x="69759" y="1978"/>
                  <a:pt x="69936" y="1978"/>
                </a:cubicBezTo>
                <a:cubicBezTo>
                  <a:pt x="70309" y="1978"/>
                  <a:pt x="70585" y="2236"/>
                  <a:pt x="70662" y="2689"/>
                </a:cubicBezTo>
                <a:lnTo>
                  <a:pt x="70662" y="2689"/>
                </a:lnTo>
                <a:cubicBezTo>
                  <a:pt x="70553" y="1832"/>
                  <a:pt x="70074" y="1079"/>
                  <a:pt x="69350" y="626"/>
                </a:cubicBezTo>
                <a:lnTo>
                  <a:pt x="68816" y="326"/>
                </a:lnTo>
                <a:cubicBezTo>
                  <a:pt x="68399" y="109"/>
                  <a:pt x="67932" y="0"/>
                  <a:pt x="67465" y="0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8"/>
          <p:cNvSpPr/>
          <p:nvPr/>
        </p:nvSpPr>
        <p:spPr>
          <a:xfrm>
            <a:off x="2317939" y="1632456"/>
            <a:ext cx="1090831" cy="627918"/>
          </a:xfrm>
          <a:custGeom>
            <a:avLst/>
            <a:gdLst/>
            <a:ahLst/>
            <a:cxnLst/>
            <a:rect l="l" t="t" r="r" b="b"/>
            <a:pathLst>
              <a:path w="70684" h="40688" extrusionOk="0">
                <a:moveTo>
                  <a:pt x="70662" y="2689"/>
                </a:moveTo>
                <a:cubicBezTo>
                  <a:pt x="70673" y="2778"/>
                  <a:pt x="70681" y="2869"/>
                  <a:pt x="70684" y="2961"/>
                </a:cubicBezTo>
                <a:cubicBezTo>
                  <a:pt x="70684" y="2864"/>
                  <a:pt x="70676" y="2773"/>
                  <a:pt x="70662" y="2689"/>
                </a:cubicBezTo>
                <a:close/>
                <a:moveTo>
                  <a:pt x="67465" y="0"/>
                </a:moveTo>
                <a:cubicBezTo>
                  <a:pt x="66998" y="0"/>
                  <a:pt x="66531" y="109"/>
                  <a:pt x="66114" y="326"/>
                </a:cubicBezTo>
                <a:lnTo>
                  <a:pt x="834" y="37986"/>
                </a:lnTo>
                <a:cubicBezTo>
                  <a:pt x="500" y="38219"/>
                  <a:pt x="234" y="38486"/>
                  <a:pt x="0" y="38820"/>
                </a:cubicBezTo>
                <a:lnTo>
                  <a:pt x="3236" y="40688"/>
                </a:lnTo>
                <a:cubicBezTo>
                  <a:pt x="3469" y="40354"/>
                  <a:pt x="3736" y="40087"/>
                  <a:pt x="4070" y="39854"/>
                </a:cubicBezTo>
                <a:lnTo>
                  <a:pt x="69350" y="2160"/>
                </a:lnTo>
                <a:cubicBezTo>
                  <a:pt x="69560" y="2036"/>
                  <a:pt x="69759" y="1978"/>
                  <a:pt x="69936" y="1978"/>
                </a:cubicBezTo>
                <a:cubicBezTo>
                  <a:pt x="70309" y="1978"/>
                  <a:pt x="70585" y="2236"/>
                  <a:pt x="70662" y="2689"/>
                </a:cubicBezTo>
                <a:lnTo>
                  <a:pt x="70662" y="2689"/>
                </a:lnTo>
                <a:cubicBezTo>
                  <a:pt x="70553" y="1832"/>
                  <a:pt x="70074" y="1079"/>
                  <a:pt x="69350" y="626"/>
                </a:cubicBezTo>
                <a:lnTo>
                  <a:pt x="68816" y="326"/>
                </a:lnTo>
                <a:cubicBezTo>
                  <a:pt x="68399" y="109"/>
                  <a:pt x="67932" y="0"/>
                  <a:pt x="67465" y="0"/>
                </a:cubicBezTo>
                <a:close/>
              </a:path>
            </a:pathLst>
          </a:custGeom>
          <a:solidFill>
            <a:srgbClr val="FFFFFF">
              <a:alpha val="49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8"/>
          <p:cNvSpPr/>
          <p:nvPr/>
        </p:nvSpPr>
        <p:spPr>
          <a:xfrm>
            <a:off x="1750661" y="4161363"/>
            <a:ext cx="543605" cy="329981"/>
          </a:xfrm>
          <a:custGeom>
            <a:avLst/>
            <a:gdLst/>
            <a:ahLst/>
            <a:cxnLst/>
            <a:rect l="l" t="t" r="r" b="b"/>
            <a:pathLst>
              <a:path w="35226" h="21383" extrusionOk="0">
                <a:moveTo>
                  <a:pt x="17805" y="7838"/>
                </a:moveTo>
                <a:cubicBezTo>
                  <a:pt x="19273" y="7838"/>
                  <a:pt x="20704" y="8203"/>
                  <a:pt x="21983" y="8874"/>
                </a:cubicBezTo>
                <a:cubicBezTo>
                  <a:pt x="22917" y="9441"/>
                  <a:pt x="23451" y="10075"/>
                  <a:pt x="23451" y="10675"/>
                </a:cubicBezTo>
                <a:cubicBezTo>
                  <a:pt x="23451" y="11309"/>
                  <a:pt x="22917" y="11943"/>
                  <a:pt x="21983" y="12477"/>
                </a:cubicBezTo>
                <a:cubicBezTo>
                  <a:pt x="20615" y="13160"/>
                  <a:pt x="19114" y="13502"/>
                  <a:pt x="17613" y="13502"/>
                </a:cubicBezTo>
                <a:cubicBezTo>
                  <a:pt x="16112" y="13502"/>
                  <a:pt x="14611" y="13160"/>
                  <a:pt x="13243" y="12477"/>
                </a:cubicBezTo>
                <a:cubicBezTo>
                  <a:pt x="12309" y="11943"/>
                  <a:pt x="11809" y="11276"/>
                  <a:pt x="11809" y="10675"/>
                </a:cubicBezTo>
                <a:cubicBezTo>
                  <a:pt x="11809" y="10075"/>
                  <a:pt x="12309" y="9408"/>
                  <a:pt x="13243" y="8874"/>
                </a:cubicBezTo>
                <a:cubicBezTo>
                  <a:pt x="14522" y="8203"/>
                  <a:pt x="15953" y="7838"/>
                  <a:pt x="17421" y="7838"/>
                </a:cubicBezTo>
                <a:cubicBezTo>
                  <a:pt x="17485" y="7838"/>
                  <a:pt x="17549" y="7838"/>
                  <a:pt x="17613" y="7840"/>
                </a:cubicBezTo>
                <a:cubicBezTo>
                  <a:pt x="17677" y="7838"/>
                  <a:pt x="17741" y="7838"/>
                  <a:pt x="17805" y="7838"/>
                </a:cubicBezTo>
                <a:close/>
                <a:moveTo>
                  <a:pt x="15445" y="1"/>
                </a:moveTo>
                <a:cubicBezTo>
                  <a:pt x="14644" y="1"/>
                  <a:pt x="13944" y="568"/>
                  <a:pt x="13777" y="1369"/>
                </a:cubicBezTo>
                <a:lnTo>
                  <a:pt x="13510" y="2870"/>
                </a:lnTo>
                <a:cubicBezTo>
                  <a:pt x="12876" y="3003"/>
                  <a:pt x="12243" y="3137"/>
                  <a:pt x="11609" y="3337"/>
                </a:cubicBezTo>
                <a:lnTo>
                  <a:pt x="8707" y="2002"/>
                </a:lnTo>
                <a:cubicBezTo>
                  <a:pt x="8473" y="1869"/>
                  <a:pt x="8173" y="1836"/>
                  <a:pt x="7873" y="1836"/>
                </a:cubicBezTo>
                <a:cubicBezTo>
                  <a:pt x="7539" y="1836"/>
                  <a:pt x="7206" y="1902"/>
                  <a:pt x="6905" y="2069"/>
                </a:cubicBezTo>
                <a:lnTo>
                  <a:pt x="3937" y="3804"/>
                </a:lnTo>
                <a:cubicBezTo>
                  <a:pt x="2969" y="4304"/>
                  <a:pt x="2903" y="5672"/>
                  <a:pt x="3803" y="6305"/>
                </a:cubicBezTo>
                <a:lnTo>
                  <a:pt x="5338" y="7406"/>
                </a:lnTo>
                <a:cubicBezTo>
                  <a:pt x="5271" y="7506"/>
                  <a:pt x="5204" y="7606"/>
                  <a:pt x="5137" y="7706"/>
                </a:cubicBezTo>
                <a:lnTo>
                  <a:pt x="1535" y="7940"/>
                </a:lnTo>
                <a:cubicBezTo>
                  <a:pt x="668" y="8007"/>
                  <a:pt x="0" y="8707"/>
                  <a:pt x="0" y="9574"/>
                </a:cubicBezTo>
                <a:lnTo>
                  <a:pt x="0" y="11776"/>
                </a:lnTo>
                <a:cubicBezTo>
                  <a:pt x="0" y="12643"/>
                  <a:pt x="668" y="13344"/>
                  <a:pt x="1535" y="13411"/>
                </a:cubicBezTo>
                <a:lnTo>
                  <a:pt x="5137" y="13644"/>
                </a:lnTo>
                <a:cubicBezTo>
                  <a:pt x="5204" y="13744"/>
                  <a:pt x="5271" y="13878"/>
                  <a:pt x="5338" y="13978"/>
                </a:cubicBezTo>
                <a:lnTo>
                  <a:pt x="3803" y="15078"/>
                </a:lnTo>
                <a:cubicBezTo>
                  <a:pt x="2903" y="15712"/>
                  <a:pt x="2969" y="17080"/>
                  <a:pt x="3937" y="17580"/>
                </a:cubicBezTo>
                <a:lnTo>
                  <a:pt x="6872" y="19281"/>
                </a:lnTo>
                <a:cubicBezTo>
                  <a:pt x="7172" y="19448"/>
                  <a:pt x="7539" y="19548"/>
                  <a:pt x="7873" y="19548"/>
                </a:cubicBezTo>
                <a:cubicBezTo>
                  <a:pt x="8140" y="19548"/>
                  <a:pt x="8440" y="19482"/>
                  <a:pt x="8707" y="19381"/>
                </a:cubicBezTo>
                <a:lnTo>
                  <a:pt x="11609" y="18047"/>
                </a:lnTo>
                <a:cubicBezTo>
                  <a:pt x="12209" y="18214"/>
                  <a:pt x="12843" y="18381"/>
                  <a:pt x="13477" y="18514"/>
                </a:cubicBezTo>
                <a:lnTo>
                  <a:pt x="13777" y="19982"/>
                </a:lnTo>
                <a:cubicBezTo>
                  <a:pt x="13910" y="20782"/>
                  <a:pt x="14611" y="21350"/>
                  <a:pt x="15445" y="21383"/>
                </a:cubicBezTo>
                <a:lnTo>
                  <a:pt x="19781" y="21383"/>
                </a:lnTo>
                <a:cubicBezTo>
                  <a:pt x="20582" y="21350"/>
                  <a:pt x="21282" y="20782"/>
                  <a:pt x="21449" y="19982"/>
                </a:cubicBezTo>
                <a:lnTo>
                  <a:pt x="21716" y="18514"/>
                </a:lnTo>
                <a:cubicBezTo>
                  <a:pt x="22383" y="18381"/>
                  <a:pt x="22984" y="18214"/>
                  <a:pt x="23617" y="18047"/>
                </a:cubicBezTo>
                <a:lnTo>
                  <a:pt x="26519" y="19381"/>
                </a:lnTo>
                <a:cubicBezTo>
                  <a:pt x="26786" y="19482"/>
                  <a:pt x="27053" y="19548"/>
                  <a:pt x="27353" y="19548"/>
                </a:cubicBezTo>
                <a:cubicBezTo>
                  <a:pt x="27687" y="19548"/>
                  <a:pt x="28020" y="19448"/>
                  <a:pt x="28354" y="19281"/>
                </a:cubicBezTo>
                <a:lnTo>
                  <a:pt x="31289" y="17580"/>
                </a:lnTo>
                <a:cubicBezTo>
                  <a:pt x="32257" y="17080"/>
                  <a:pt x="32324" y="15712"/>
                  <a:pt x="31423" y="15078"/>
                </a:cubicBezTo>
                <a:lnTo>
                  <a:pt x="29855" y="13978"/>
                </a:lnTo>
                <a:cubicBezTo>
                  <a:pt x="29955" y="13878"/>
                  <a:pt x="30022" y="13744"/>
                  <a:pt x="30089" y="13644"/>
                </a:cubicBezTo>
                <a:lnTo>
                  <a:pt x="33691" y="13411"/>
                </a:lnTo>
                <a:cubicBezTo>
                  <a:pt x="34558" y="13344"/>
                  <a:pt x="35192" y="12643"/>
                  <a:pt x="35226" y="11809"/>
                </a:cubicBezTo>
                <a:lnTo>
                  <a:pt x="35226" y="9608"/>
                </a:lnTo>
                <a:cubicBezTo>
                  <a:pt x="35226" y="8741"/>
                  <a:pt x="34558" y="8007"/>
                  <a:pt x="33691" y="7973"/>
                </a:cubicBezTo>
                <a:lnTo>
                  <a:pt x="30089" y="7740"/>
                </a:lnTo>
                <a:cubicBezTo>
                  <a:pt x="30022" y="7606"/>
                  <a:pt x="29955" y="7506"/>
                  <a:pt x="29888" y="7406"/>
                </a:cubicBezTo>
                <a:lnTo>
                  <a:pt x="31456" y="6305"/>
                </a:lnTo>
                <a:cubicBezTo>
                  <a:pt x="32357" y="5672"/>
                  <a:pt x="32290" y="4304"/>
                  <a:pt x="31323" y="3804"/>
                </a:cubicBezTo>
                <a:lnTo>
                  <a:pt x="28354" y="2069"/>
                </a:lnTo>
                <a:cubicBezTo>
                  <a:pt x="28054" y="1902"/>
                  <a:pt x="27720" y="1836"/>
                  <a:pt x="27353" y="1836"/>
                </a:cubicBezTo>
                <a:cubicBezTo>
                  <a:pt x="27086" y="1836"/>
                  <a:pt x="26786" y="1869"/>
                  <a:pt x="26519" y="2002"/>
                </a:cubicBezTo>
                <a:lnTo>
                  <a:pt x="23651" y="3337"/>
                </a:lnTo>
                <a:cubicBezTo>
                  <a:pt x="23017" y="3137"/>
                  <a:pt x="22383" y="3003"/>
                  <a:pt x="21749" y="2870"/>
                </a:cubicBezTo>
                <a:lnTo>
                  <a:pt x="21482" y="1369"/>
                </a:lnTo>
                <a:cubicBezTo>
                  <a:pt x="21316" y="568"/>
                  <a:pt x="20615" y="1"/>
                  <a:pt x="19815" y="1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8"/>
          <p:cNvSpPr/>
          <p:nvPr/>
        </p:nvSpPr>
        <p:spPr>
          <a:xfrm>
            <a:off x="1770229" y="4140777"/>
            <a:ext cx="504485" cy="331015"/>
          </a:xfrm>
          <a:custGeom>
            <a:avLst/>
            <a:gdLst/>
            <a:ahLst/>
            <a:cxnLst/>
            <a:rect l="l" t="t" r="r" b="b"/>
            <a:pathLst>
              <a:path w="32691" h="21450" extrusionOk="0">
                <a:moveTo>
                  <a:pt x="16345" y="7039"/>
                </a:moveTo>
                <a:cubicBezTo>
                  <a:pt x="18155" y="7039"/>
                  <a:pt x="19964" y="7439"/>
                  <a:pt x="21349" y="8240"/>
                </a:cubicBezTo>
                <a:cubicBezTo>
                  <a:pt x="22183" y="8640"/>
                  <a:pt x="22883" y="9307"/>
                  <a:pt x="23317" y="10141"/>
                </a:cubicBezTo>
                <a:cubicBezTo>
                  <a:pt x="23083" y="10942"/>
                  <a:pt x="22416" y="11709"/>
                  <a:pt x="21349" y="12343"/>
                </a:cubicBezTo>
                <a:cubicBezTo>
                  <a:pt x="19964" y="13143"/>
                  <a:pt x="18155" y="13544"/>
                  <a:pt x="16345" y="13544"/>
                </a:cubicBezTo>
                <a:cubicBezTo>
                  <a:pt x="14535" y="13544"/>
                  <a:pt x="12726" y="13143"/>
                  <a:pt x="11341" y="12343"/>
                </a:cubicBezTo>
                <a:cubicBezTo>
                  <a:pt x="10474" y="11909"/>
                  <a:pt x="9807" y="11175"/>
                  <a:pt x="9407" y="10275"/>
                </a:cubicBezTo>
                <a:cubicBezTo>
                  <a:pt x="9640" y="9574"/>
                  <a:pt x="10241" y="8874"/>
                  <a:pt x="11341" y="8240"/>
                </a:cubicBezTo>
                <a:cubicBezTo>
                  <a:pt x="12726" y="7439"/>
                  <a:pt x="14535" y="7039"/>
                  <a:pt x="16345" y="7039"/>
                </a:cubicBezTo>
                <a:close/>
                <a:moveTo>
                  <a:pt x="14177" y="1"/>
                </a:moveTo>
                <a:cubicBezTo>
                  <a:pt x="13943" y="1"/>
                  <a:pt x="13777" y="167"/>
                  <a:pt x="13743" y="368"/>
                </a:cubicBezTo>
                <a:lnTo>
                  <a:pt x="13343" y="2336"/>
                </a:lnTo>
                <a:cubicBezTo>
                  <a:pt x="13310" y="2569"/>
                  <a:pt x="13143" y="2703"/>
                  <a:pt x="12943" y="2769"/>
                </a:cubicBezTo>
                <a:cubicBezTo>
                  <a:pt x="12142" y="2903"/>
                  <a:pt x="11375" y="3070"/>
                  <a:pt x="10608" y="3336"/>
                </a:cubicBezTo>
                <a:cubicBezTo>
                  <a:pt x="10522" y="3349"/>
                  <a:pt x="10437" y="3356"/>
                  <a:pt x="10353" y="3356"/>
                </a:cubicBezTo>
                <a:cubicBezTo>
                  <a:pt x="10208" y="3356"/>
                  <a:pt x="10067" y="3333"/>
                  <a:pt x="9940" y="3270"/>
                </a:cubicBezTo>
                <a:lnTo>
                  <a:pt x="6938" y="1902"/>
                </a:lnTo>
                <a:cubicBezTo>
                  <a:pt x="6830" y="1856"/>
                  <a:pt x="6722" y="1831"/>
                  <a:pt x="6617" y="1831"/>
                </a:cubicBezTo>
                <a:cubicBezTo>
                  <a:pt x="6495" y="1831"/>
                  <a:pt x="6378" y="1864"/>
                  <a:pt x="6271" y="1935"/>
                </a:cubicBezTo>
                <a:lnTo>
                  <a:pt x="3302" y="3637"/>
                </a:lnTo>
                <a:cubicBezTo>
                  <a:pt x="3236" y="3670"/>
                  <a:pt x="3169" y="3737"/>
                  <a:pt x="3169" y="3837"/>
                </a:cubicBezTo>
                <a:lnTo>
                  <a:pt x="3169" y="6405"/>
                </a:lnTo>
                <a:cubicBezTo>
                  <a:pt x="3169" y="6472"/>
                  <a:pt x="3236" y="6539"/>
                  <a:pt x="3302" y="6605"/>
                </a:cubicBezTo>
                <a:lnTo>
                  <a:pt x="4637" y="7573"/>
                </a:lnTo>
                <a:cubicBezTo>
                  <a:pt x="4570" y="7639"/>
                  <a:pt x="4437" y="7706"/>
                  <a:pt x="4303" y="7706"/>
                </a:cubicBezTo>
                <a:lnTo>
                  <a:pt x="367" y="7973"/>
                </a:lnTo>
                <a:cubicBezTo>
                  <a:pt x="167" y="7973"/>
                  <a:pt x="33" y="8140"/>
                  <a:pt x="0" y="8340"/>
                </a:cubicBezTo>
                <a:lnTo>
                  <a:pt x="0" y="10008"/>
                </a:lnTo>
                <a:lnTo>
                  <a:pt x="0" y="13110"/>
                </a:lnTo>
                <a:cubicBezTo>
                  <a:pt x="33" y="13310"/>
                  <a:pt x="167" y="13477"/>
                  <a:pt x="367" y="13510"/>
                </a:cubicBezTo>
                <a:lnTo>
                  <a:pt x="4303" y="13744"/>
                </a:lnTo>
                <a:cubicBezTo>
                  <a:pt x="4437" y="13744"/>
                  <a:pt x="4570" y="13811"/>
                  <a:pt x="4670" y="13877"/>
                </a:cubicBezTo>
                <a:lnTo>
                  <a:pt x="3302" y="14878"/>
                </a:lnTo>
                <a:cubicBezTo>
                  <a:pt x="3236" y="14911"/>
                  <a:pt x="3202" y="14978"/>
                  <a:pt x="3202" y="15078"/>
                </a:cubicBezTo>
                <a:lnTo>
                  <a:pt x="3202" y="17647"/>
                </a:lnTo>
                <a:cubicBezTo>
                  <a:pt x="3202" y="17713"/>
                  <a:pt x="3236" y="17780"/>
                  <a:pt x="3336" y="17847"/>
                </a:cubicBezTo>
                <a:lnTo>
                  <a:pt x="6271" y="19548"/>
                </a:lnTo>
                <a:cubicBezTo>
                  <a:pt x="6400" y="19603"/>
                  <a:pt x="6528" y="19628"/>
                  <a:pt x="6651" y="19628"/>
                </a:cubicBezTo>
                <a:cubicBezTo>
                  <a:pt x="6752" y="19628"/>
                  <a:pt x="6848" y="19611"/>
                  <a:pt x="6938" y="19581"/>
                </a:cubicBezTo>
                <a:lnTo>
                  <a:pt x="9940" y="18180"/>
                </a:lnTo>
                <a:cubicBezTo>
                  <a:pt x="10069" y="18125"/>
                  <a:pt x="10198" y="18100"/>
                  <a:pt x="10321" y="18100"/>
                </a:cubicBezTo>
                <a:cubicBezTo>
                  <a:pt x="10421" y="18100"/>
                  <a:pt x="10518" y="18117"/>
                  <a:pt x="10608" y="18147"/>
                </a:cubicBezTo>
                <a:cubicBezTo>
                  <a:pt x="11375" y="18380"/>
                  <a:pt x="12175" y="18547"/>
                  <a:pt x="12943" y="18681"/>
                </a:cubicBezTo>
                <a:cubicBezTo>
                  <a:pt x="13143" y="18747"/>
                  <a:pt x="13310" y="18914"/>
                  <a:pt x="13376" y="19114"/>
                </a:cubicBezTo>
                <a:lnTo>
                  <a:pt x="13743" y="21082"/>
                </a:lnTo>
                <a:cubicBezTo>
                  <a:pt x="13777" y="21283"/>
                  <a:pt x="13977" y="21449"/>
                  <a:pt x="14177" y="21449"/>
                </a:cubicBezTo>
                <a:lnTo>
                  <a:pt x="18513" y="21449"/>
                </a:lnTo>
                <a:cubicBezTo>
                  <a:pt x="18747" y="21416"/>
                  <a:pt x="18914" y="21283"/>
                  <a:pt x="18947" y="21082"/>
                </a:cubicBezTo>
                <a:lnTo>
                  <a:pt x="19314" y="19114"/>
                </a:lnTo>
                <a:cubicBezTo>
                  <a:pt x="19381" y="18914"/>
                  <a:pt x="19547" y="18747"/>
                  <a:pt x="19747" y="18681"/>
                </a:cubicBezTo>
                <a:cubicBezTo>
                  <a:pt x="20515" y="18547"/>
                  <a:pt x="21315" y="18380"/>
                  <a:pt x="22082" y="18147"/>
                </a:cubicBezTo>
                <a:cubicBezTo>
                  <a:pt x="22172" y="18117"/>
                  <a:pt x="22276" y="18100"/>
                  <a:pt x="22381" y="18100"/>
                </a:cubicBezTo>
                <a:cubicBezTo>
                  <a:pt x="22509" y="18100"/>
                  <a:pt x="22639" y="18125"/>
                  <a:pt x="22750" y="18180"/>
                </a:cubicBezTo>
                <a:lnTo>
                  <a:pt x="25752" y="19581"/>
                </a:lnTo>
                <a:cubicBezTo>
                  <a:pt x="25842" y="19611"/>
                  <a:pt x="25945" y="19628"/>
                  <a:pt x="26050" y="19628"/>
                </a:cubicBezTo>
                <a:cubicBezTo>
                  <a:pt x="26178" y="19628"/>
                  <a:pt x="26309" y="19603"/>
                  <a:pt x="26419" y="19548"/>
                </a:cubicBezTo>
                <a:lnTo>
                  <a:pt x="29354" y="17847"/>
                </a:lnTo>
                <a:cubicBezTo>
                  <a:pt x="29454" y="17780"/>
                  <a:pt x="29488" y="17713"/>
                  <a:pt x="29521" y="17647"/>
                </a:cubicBezTo>
                <a:lnTo>
                  <a:pt x="29521" y="15045"/>
                </a:lnTo>
                <a:cubicBezTo>
                  <a:pt x="29488" y="14978"/>
                  <a:pt x="29454" y="14911"/>
                  <a:pt x="29388" y="14845"/>
                </a:cubicBezTo>
                <a:lnTo>
                  <a:pt x="28053" y="13877"/>
                </a:lnTo>
                <a:cubicBezTo>
                  <a:pt x="28153" y="13811"/>
                  <a:pt x="28254" y="13744"/>
                  <a:pt x="28387" y="13744"/>
                </a:cubicBezTo>
                <a:lnTo>
                  <a:pt x="32323" y="13477"/>
                </a:lnTo>
                <a:cubicBezTo>
                  <a:pt x="32523" y="13477"/>
                  <a:pt x="32690" y="13310"/>
                  <a:pt x="32690" y="13110"/>
                </a:cubicBezTo>
                <a:lnTo>
                  <a:pt x="32690" y="8340"/>
                </a:lnTo>
                <a:cubicBezTo>
                  <a:pt x="32690" y="8140"/>
                  <a:pt x="32523" y="7973"/>
                  <a:pt x="32323" y="7973"/>
                </a:cubicBezTo>
                <a:lnTo>
                  <a:pt x="28387" y="7706"/>
                </a:lnTo>
                <a:cubicBezTo>
                  <a:pt x="28254" y="7706"/>
                  <a:pt x="28153" y="7639"/>
                  <a:pt x="28053" y="7573"/>
                </a:cubicBezTo>
                <a:lnTo>
                  <a:pt x="29388" y="6605"/>
                </a:lnTo>
                <a:cubicBezTo>
                  <a:pt x="29454" y="6539"/>
                  <a:pt x="29521" y="6472"/>
                  <a:pt x="29521" y="6405"/>
                </a:cubicBezTo>
                <a:lnTo>
                  <a:pt x="29521" y="3837"/>
                </a:lnTo>
                <a:cubicBezTo>
                  <a:pt x="29521" y="3737"/>
                  <a:pt x="29454" y="3670"/>
                  <a:pt x="29388" y="3637"/>
                </a:cubicBezTo>
                <a:lnTo>
                  <a:pt x="26419" y="1935"/>
                </a:lnTo>
                <a:cubicBezTo>
                  <a:pt x="26312" y="1864"/>
                  <a:pt x="26195" y="1831"/>
                  <a:pt x="26079" y="1831"/>
                </a:cubicBezTo>
                <a:cubicBezTo>
                  <a:pt x="25978" y="1831"/>
                  <a:pt x="25878" y="1856"/>
                  <a:pt x="25785" y="1902"/>
                </a:cubicBezTo>
                <a:lnTo>
                  <a:pt x="22783" y="3270"/>
                </a:lnTo>
                <a:cubicBezTo>
                  <a:pt x="22635" y="3333"/>
                  <a:pt x="22487" y="3356"/>
                  <a:pt x="22339" y="3356"/>
                </a:cubicBezTo>
                <a:cubicBezTo>
                  <a:pt x="22253" y="3356"/>
                  <a:pt x="22168" y="3349"/>
                  <a:pt x="22082" y="3336"/>
                </a:cubicBezTo>
                <a:cubicBezTo>
                  <a:pt x="21315" y="3070"/>
                  <a:pt x="20548" y="2903"/>
                  <a:pt x="19747" y="2769"/>
                </a:cubicBezTo>
                <a:cubicBezTo>
                  <a:pt x="19547" y="2703"/>
                  <a:pt x="19381" y="2569"/>
                  <a:pt x="19347" y="2336"/>
                </a:cubicBezTo>
                <a:lnTo>
                  <a:pt x="18980" y="368"/>
                </a:lnTo>
                <a:cubicBezTo>
                  <a:pt x="18914" y="167"/>
                  <a:pt x="18747" y="1"/>
                  <a:pt x="18513" y="1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8"/>
          <p:cNvSpPr/>
          <p:nvPr/>
        </p:nvSpPr>
        <p:spPr>
          <a:xfrm>
            <a:off x="1770229" y="4140777"/>
            <a:ext cx="504485" cy="331015"/>
          </a:xfrm>
          <a:custGeom>
            <a:avLst/>
            <a:gdLst/>
            <a:ahLst/>
            <a:cxnLst/>
            <a:rect l="l" t="t" r="r" b="b"/>
            <a:pathLst>
              <a:path w="32691" h="21450" extrusionOk="0">
                <a:moveTo>
                  <a:pt x="16345" y="7039"/>
                </a:moveTo>
                <a:cubicBezTo>
                  <a:pt x="18155" y="7039"/>
                  <a:pt x="19964" y="7439"/>
                  <a:pt x="21349" y="8240"/>
                </a:cubicBezTo>
                <a:cubicBezTo>
                  <a:pt x="22183" y="8640"/>
                  <a:pt x="22883" y="9307"/>
                  <a:pt x="23317" y="10141"/>
                </a:cubicBezTo>
                <a:cubicBezTo>
                  <a:pt x="23083" y="10942"/>
                  <a:pt x="22416" y="11709"/>
                  <a:pt x="21349" y="12343"/>
                </a:cubicBezTo>
                <a:cubicBezTo>
                  <a:pt x="19964" y="13143"/>
                  <a:pt x="18155" y="13544"/>
                  <a:pt x="16345" y="13544"/>
                </a:cubicBezTo>
                <a:cubicBezTo>
                  <a:pt x="14535" y="13544"/>
                  <a:pt x="12726" y="13143"/>
                  <a:pt x="11341" y="12343"/>
                </a:cubicBezTo>
                <a:cubicBezTo>
                  <a:pt x="10474" y="11909"/>
                  <a:pt x="9807" y="11175"/>
                  <a:pt x="9407" y="10275"/>
                </a:cubicBezTo>
                <a:cubicBezTo>
                  <a:pt x="9640" y="9574"/>
                  <a:pt x="10241" y="8874"/>
                  <a:pt x="11341" y="8240"/>
                </a:cubicBezTo>
                <a:cubicBezTo>
                  <a:pt x="12726" y="7439"/>
                  <a:pt x="14535" y="7039"/>
                  <a:pt x="16345" y="7039"/>
                </a:cubicBezTo>
                <a:close/>
                <a:moveTo>
                  <a:pt x="14177" y="1"/>
                </a:moveTo>
                <a:cubicBezTo>
                  <a:pt x="13943" y="1"/>
                  <a:pt x="13777" y="167"/>
                  <a:pt x="13743" y="368"/>
                </a:cubicBezTo>
                <a:lnTo>
                  <a:pt x="13343" y="2336"/>
                </a:lnTo>
                <a:cubicBezTo>
                  <a:pt x="13310" y="2569"/>
                  <a:pt x="13143" y="2703"/>
                  <a:pt x="12943" y="2769"/>
                </a:cubicBezTo>
                <a:cubicBezTo>
                  <a:pt x="12142" y="2903"/>
                  <a:pt x="11375" y="3070"/>
                  <a:pt x="10608" y="3336"/>
                </a:cubicBezTo>
                <a:cubicBezTo>
                  <a:pt x="10522" y="3349"/>
                  <a:pt x="10437" y="3356"/>
                  <a:pt x="10353" y="3356"/>
                </a:cubicBezTo>
                <a:cubicBezTo>
                  <a:pt x="10208" y="3356"/>
                  <a:pt x="10067" y="3333"/>
                  <a:pt x="9940" y="3270"/>
                </a:cubicBezTo>
                <a:lnTo>
                  <a:pt x="6938" y="1902"/>
                </a:lnTo>
                <a:cubicBezTo>
                  <a:pt x="6830" y="1856"/>
                  <a:pt x="6722" y="1831"/>
                  <a:pt x="6617" y="1831"/>
                </a:cubicBezTo>
                <a:cubicBezTo>
                  <a:pt x="6495" y="1831"/>
                  <a:pt x="6378" y="1864"/>
                  <a:pt x="6271" y="1935"/>
                </a:cubicBezTo>
                <a:lnTo>
                  <a:pt x="3302" y="3637"/>
                </a:lnTo>
                <a:cubicBezTo>
                  <a:pt x="3236" y="3670"/>
                  <a:pt x="3169" y="3737"/>
                  <a:pt x="3169" y="3837"/>
                </a:cubicBezTo>
                <a:lnTo>
                  <a:pt x="3169" y="6405"/>
                </a:lnTo>
                <a:cubicBezTo>
                  <a:pt x="3169" y="6472"/>
                  <a:pt x="3236" y="6539"/>
                  <a:pt x="3302" y="6605"/>
                </a:cubicBezTo>
                <a:lnTo>
                  <a:pt x="4637" y="7573"/>
                </a:lnTo>
                <a:cubicBezTo>
                  <a:pt x="4570" y="7639"/>
                  <a:pt x="4437" y="7706"/>
                  <a:pt x="4303" y="7706"/>
                </a:cubicBezTo>
                <a:lnTo>
                  <a:pt x="367" y="7973"/>
                </a:lnTo>
                <a:cubicBezTo>
                  <a:pt x="167" y="7973"/>
                  <a:pt x="33" y="8140"/>
                  <a:pt x="0" y="8340"/>
                </a:cubicBezTo>
                <a:lnTo>
                  <a:pt x="0" y="10008"/>
                </a:lnTo>
                <a:lnTo>
                  <a:pt x="0" y="13110"/>
                </a:lnTo>
                <a:cubicBezTo>
                  <a:pt x="33" y="13310"/>
                  <a:pt x="167" y="13477"/>
                  <a:pt x="367" y="13510"/>
                </a:cubicBezTo>
                <a:lnTo>
                  <a:pt x="4303" y="13744"/>
                </a:lnTo>
                <a:cubicBezTo>
                  <a:pt x="4437" y="13744"/>
                  <a:pt x="4570" y="13811"/>
                  <a:pt x="4670" y="13877"/>
                </a:cubicBezTo>
                <a:lnTo>
                  <a:pt x="3302" y="14878"/>
                </a:lnTo>
                <a:cubicBezTo>
                  <a:pt x="3236" y="14911"/>
                  <a:pt x="3202" y="14978"/>
                  <a:pt x="3202" y="15078"/>
                </a:cubicBezTo>
                <a:lnTo>
                  <a:pt x="3202" y="17647"/>
                </a:lnTo>
                <a:cubicBezTo>
                  <a:pt x="3202" y="17713"/>
                  <a:pt x="3236" y="17780"/>
                  <a:pt x="3336" y="17847"/>
                </a:cubicBezTo>
                <a:lnTo>
                  <a:pt x="6271" y="19548"/>
                </a:lnTo>
                <a:cubicBezTo>
                  <a:pt x="6400" y="19603"/>
                  <a:pt x="6528" y="19628"/>
                  <a:pt x="6651" y="19628"/>
                </a:cubicBezTo>
                <a:cubicBezTo>
                  <a:pt x="6752" y="19628"/>
                  <a:pt x="6848" y="19611"/>
                  <a:pt x="6938" y="19581"/>
                </a:cubicBezTo>
                <a:lnTo>
                  <a:pt x="9940" y="18180"/>
                </a:lnTo>
                <a:cubicBezTo>
                  <a:pt x="10069" y="18125"/>
                  <a:pt x="10198" y="18100"/>
                  <a:pt x="10321" y="18100"/>
                </a:cubicBezTo>
                <a:cubicBezTo>
                  <a:pt x="10421" y="18100"/>
                  <a:pt x="10518" y="18117"/>
                  <a:pt x="10608" y="18147"/>
                </a:cubicBezTo>
                <a:cubicBezTo>
                  <a:pt x="11375" y="18380"/>
                  <a:pt x="12175" y="18547"/>
                  <a:pt x="12943" y="18681"/>
                </a:cubicBezTo>
                <a:cubicBezTo>
                  <a:pt x="13143" y="18747"/>
                  <a:pt x="13310" y="18914"/>
                  <a:pt x="13376" y="19114"/>
                </a:cubicBezTo>
                <a:lnTo>
                  <a:pt x="13743" y="21082"/>
                </a:lnTo>
                <a:cubicBezTo>
                  <a:pt x="13777" y="21283"/>
                  <a:pt x="13977" y="21449"/>
                  <a:pt x="14177" y="21449"/>
                </a:cubicBezTo>
                <a:lnTo>
                  <a:pt x="18513" y="21449"/>
                </a:lnTo>
                <a:cubicBezTo>
                  <a:pt x="18747" y="21416"/>
                  <a:pt x="18914" y="21283"/>
                  <a:pt x="18947" y="21082"/>
                </a:cubicBezTo>
                <a:lnTo>
                  <a:pt x="19314" y="19114"/>
                </a:lnTo>
                <a:cubicBezTo>
                  <a:pt x="19381" y="18914"/>
                  <a:pt x="19547" y="18747"/>
                  <a:pt x="19747" y="18681"/>
                </a:cubicBezTo>
                <a:cubicBezTo>
                  <a:pt x="20515" y="18547"/>
                  <a:pt x="21315" y="18380"/>
                  <a:pt x="22082" y="18147"/>
                </a:cubicBezTo>
                <a:cubicBezTo>
                  <a:pt x="22172" y="18117"/>
                  <a:pt x="22276" y="18100"/>
                  <a:pt x="22381" y="18100"/>
                </a:cubicBezTo>
                <a:cubicBezTo>
                  <a:pt x="22509" y="18100"/>
                  <a:pt x="22639" y="18125"/>
                  <a:pt x="22750" y="18180"/>
                </a:cubicBezTo>
                <a:lnTo>
                  <a:pt x="25752" y="19581"/>
                </a:lnTo>
                <a:cubicBezTo>
                  <a:pt x="25842" y="19611"/>
                  <a:pt x="25945" y="19628"/>
                  <a:pt x="26050" y="19628"/>
                </a:cubicBezTo>
                <a:cubicBezTo>
                  <a:pt x="26178" y="19628"/>
                  <a:pt x="26309" y="19603"/>
                  <a:pt x="26419" y="19548"/>
                </a:cubicBezTo>
                <a:lnTo>
                  <a:pt x="29354" y="17847"/>
                </a:lnTo>
                <a:cubicBezTo>
                  <a:pt x="29454" y="17780"/>
                  <a:pt x="29488" y="17713"/>
                  <a:pt x="29521" y="17647"/>
                </a:cubicBezTo>
                <a:lnTo>
                  <a:pt x="29521" y="15045"/>
                </a:lnTo>
                <a:cubicBezTo>
                  <a:pt x="29488" y="14978"/>
                  <a:pt x="29454" y="14911"/>
                  <a:pt x="29388" y="14845"/>
                </a:cubicBezTo>
                <a:lnTo>
                  <a:pt x="28053" y="13877"/>
                </a:lnTo>
                <a:cubicBezTo>
                  <a:pt x="28153" y="13811"/>
                  <a:pt x="28254" y="13744"/>
                  <a:pt x="28387" y="13744"/>
                </a:cubicBezTo>
                <a:lnTo>
                  <a:pt x="32323" y="13477"/>
                </a:lnTo>
                <a:cubicBezTo>
                  <a:pt x="32523" y="13477"/>
                  <a:pt x="32690" y="13310"/>
                  <a:pt x="32690" y="13110"/>
                </a:cubicBezTo>
                <a:lnTo>
                  <a:pt x="32690" y="8340"/>
                </a:lnTo>
                <a:cubicBezTo>
                  <a:pt x="32690" y="8140"/>
                  <a:pt x="32523" y="7973"/>
                  <a:pt x="32323" y="7973"/>
                </a:cubicBezTo>
                <a:lnTo>
                  <a:pt x="28387" y="7706"/>
                </a:lnTo>
                <a:cubicBezTo>
                  <a:pt x="28254" y="7706"/>
                  <a:pt x="28153" y="7639"/>
                  <a:pt x="28053" y="7573"/>
                </a:cubicBezTo>
                <a:lnTo>
                  <a:pt x="29388" y="6605"/>
                </a:lnTo>
                <a:cubicBezTo>
                  <a:pt x="29454" y="6539"/>
                  <a:pt x="29521" y="6472"/>
                  <a:pt x="29521" y="6405"/>
                </a:cubicBezTo>
                <a:lnTo>
                  <a:pt x="29521" y="3837"/>
                </a:lnTo>
                <a:cubicBezTo>
                  <a:pt x="29521" y="3737"/>
                  <a:pt x="29454" y="3670"/>
                  <a:pt x="29388" y="3637"/>
                </a:cubicBezTo>
                <a:lnTo>
                  <a:pt x="26419" y="1935"/>
                </a:lnTo>
                <a:cubicBezTo>
                  <a:pt x="26312" y="1864"/>
                  <a:pt x="26195" y="1831"/>
                  <a:pt x="26079" y="1831"/>
                </a:cubicBezTo>
                <a:cubicBezTo>
                  <a:pt x="25978" y="1831"/>
                  <a:pt x="25878" y="1856"/>
                  <a:pt x="25785" y="1902"/>
                </a:cubicBezTo>
                <a:lnTo>
                  <a:pt x="22783" y="3270"/>
                </a:lnTo>
                <a:cubicBezTo>
                  <a:pt x="22635" y="3333"/>
                  <a:pt x="22487" y="3356"/>
                  <a:pt x="22339" y="3356"/>
                </a:cubicBezTo>
                <a:cubicBezTo>
                  <a:pt x="22253" y="3356"/>
                  <a:pt x="22168" y="3349"/>
                  <a:pt x="22082" y="3336"/>
                </a:cubicBezTo>
                <a:cubicBezTo>
                  <a:pt x="21315" y="3070"/>
                  <a:pt x="20548" y="2903"/>
                  <a:pt x="19747" y="2769"/>
                </a:cubicBezTo>
                <a:cubicBezTo>
                  <a:pt x="19547" y="2703"/>
                  <a:pt x="19381" y="2569"/>
                  <a:pt x="19347" y="2336"/>
                </a:cubicBezTo>
                <a:lnTo>
                  <a:pt x="18980" y="368"/>
                </a:lnTo>
                <a:cubicBezTo>
                  <a:pt x="18914" y="167"/>
                  <a:pt x="18747" y="1"/>
                  <a:pt x="18513" y="1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8"/>
          <p:cNvSpPr/>
          <p:nvPr/>
        </p:nvSpPr>
        <p:spPr>
          <a:xfrm>
            <a:off x="1770229" y="4200498"/>
            <a:ext cx="89582" cy="154952"/>
          </a:xfrm>
          <a:custGeom>
            <a:avLst/>
            <a:gdLst/>
            <a:ahLst/>
            <a:cxnLst/>
            <a:rect l="l" t="t" r="r" b="b"/>
            <a:pathLst>
              <a:path w="5805" h="10041" extrusionOk="0">
                <a:moveTo>
                  <a:pt x="3169" y="0"/>
                </a:moveTo>
                <a:lnTo>
                  <a:pt x="3169" y="2535"/>
                </a:lnTo>
                <a:cubicBezTo>
                  <a:pt x="3169" y="2602"/>
                  <a:pt x="3202" y="2669"/>
                  <a:pt x="3269" y="2735"/>
                </a:cubicBezTo>
                <a:lnTo>
                  <a:pt x="4637" y="3703"/>
                </a:lnTo>
                <a:cubicBezTo>
                  <a:pt x="4703" y="3636"/>
                  <a:pt x="4770" y="3569"/>
                  <a:pt x="4837" y="3503"/>
                </a:cubicBezTo>
                <a:cubicBezTo>
                  <a:pt x="5070" y="3069"/>
                  <a:pt x="5337" y="2669"/>
                  <a:pt x="5671" y="2335"/>
                </a:cubicBezTo>
                <a:cubicBezTo>
                  <a:pt x="5804" y="2168"/>
                  <a:pt x="5771" y="1935"/>
                  <a:pt x="5604" y="1835"/>
                </a:cubicBezTo>
                <a:lnTo>
                  <a:pt x="3269" y="167"/>
                </a:lnTo>
                <a:cubicBezTo>
                  <a:pt x="3202" y="134"/>
                  <a:pt x="3169" y="67"/>
                  <a:pt x="3169" y="0"/>
                </a:cubicBezTo>
                <a:close/>
                <a:moveTo>
                  <a:pt x="0" y="6672"/>
                </a:moveTo>
                <a:lnTo>
                  <a:pt x="0" y="9240"/>
                </a:lnTo>
                <a:cubicBezTo>
                  <a:pt x="0" y="9440"/>
                  <a:pt x="133" y="9607"/>
                  <a:pt x="367" y="9640"/>
                </a:cubicBezTo>
                <a:lnTo>
                  <a:pt x="4303" y="9874"/>
                </a:lnTo>
                <a:cubicBezTo>
                  <a:pt x="4437" y="9907"/>
                  <a:pt x="4537" y="9941"/>
                  <a:pt x="4637" y="10041"/>
                </a:cubicBezTo>
                <a:lnTo>
                  <a:pt x="5637" y="9307"/>
                </a:lnTo>
                <a:cubicBezTo>
                  <a:pt x="5804" y="9207"/>
                  <a:pt x="5804" y="8973"/>
                  <a:pt x="5671" y="8840"/>
                </a:cubicBezTo>
                <a:cubicBezTo>
                  <a:pt x="5337" y="8473"/>
                  <a:pt x="5070" y="8106"/>
                  <a:pt x="4837" y="7672"/>
                </a:cubicBezTo>
                <a:cubicBezTo>
                  <a:pt x="4703" y="7472"/>
                  <a:pt x="4503" y="7339"/>
                  <a:pt x="4303" y="7305"/>
                </a:cubicBezTo>
                <a:lnTo>
                  <a:pt x="367" y="7072"/>
                </a:lnTo>
                <a:cubicBezTo>
                  <a:pt x="133" y="7038"/>
                  <a:pt x="0" y="6872"/>
                  <a:pt x="0" y="6672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8"/>
          <p:cNvSpPr/>
          <p:nvPr/>
        </p:nvSpPr>
        <p:spPr>
          <a:xfrm>
            <a:off x="1908175" y="4223662"/>
            <a:ext cx="227544" cy="75678"/>
          </a:xfrm>
          <a:custGeom>
            <a:avLst/>
            <a:gdLst/>
            <a:ahLst/>
            <a:cxnLst/>
            <a:rect l="l" t="t" r="r" b="b"/>
            <a:pathLst>
              <a:path w="14745" h="4904" extrusionOk="0">
                <a:moveTo>
                  <a:pt x="7406" y="0"/>
                </a:moveTo>
                <a:cubicBezTo>
                  <a:pt x="5596" y="0"/>
                  <a:pt x="3787" y="400"/>
                  <a:pt x="2402" y="1201"/>
                </a:cubicBezTo>
                <a:cubicBezTo>
                  <a:pt x="635" y="2202"/>
                  <a:pt x="1" y="3603"/>
                  <a:pt x="468" y="4904"/>
                </a:cubicBezTo>
                <a:cubicBezTo>
                  <a:pt x="668" y="4203"/>
                  <a:pt x="1302" y="3503"/>
                  <a:pt x="2402" y="2869"/>
                </a:cubicBezTo>
                <a:cubicBezTo>
                  <a:pt x="3770" y="2068"/>
                  <a:pt x="5580" y="1668"/>
                  <a:pt x="7394" y="1668"/>
                </a:cubicBezTo>
                <a:cubicBezTo>
                  <a:pt x="9207" y="1668"/>
                  <a:pt x="11025" y="2068"/>
                  <a:pt x="12410" y="2869"/>
                </a:cubicBezTo>
                <a:cubicBezTo>
                  <a:pt x="13244" y="3303"/>
                  <a:pt x="13911" y="3936"/>
                  <a:pt x="14378" y="4770"/>
                </a:cubicBezTo>
                <a:cubicBezTo>
                  <a:pt x="14745" y="3503"/>
                  <a:pt x="14077" y="2168"/>
                  <a:pt x="12410" y="1201"/>
                </a:cubicBezTo>
                <a:cubicBezTo>
                  <a:pt x="11025" y="400"/>
                  <a:pt x="9216" y="0"/>
                  <a:pt x="7406" y="0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8"/>
          <p:cNvSpPr/>
          <p:nvPr/>
        </p:nvSpPr>
        <p:spPr>
          <a:xfrm>
            <a:off x="1872666" y="4201007"/>
            <a:ext cx="402048" cy="271293"/>
          </a:xfrm>
          <a:custGeom>
            <a:avLst/>
            <a:gdLst/>
            <a:ahLst/>
            <a:cxnLst/>
            <a:rect l="l" t="t" r="r" b="b"/>
            <a:pathLst>
              <a:path w="26053" h="17580" extrusionOk="0">
                <a:moveTo>
                  <a:pt x="22883" y="0"/>
                </a:moveTo>
                <a:cubicBezTo>
                  <a:pt x="22850" y="34"/>
                  <a:pt x="22850" y="67"/>
                  <a:pt x="22816" y="67"/>
                </a:cubicBezTo>
                <a:cubicBezTo>
                  <a:pt x="22816" y="101"/>
                  <a:pt x="22783" y="101"/>
                  <a:pt x="22783" y="134"/>
                </a:cubicBezTo>
                <a:lnTo>
                  <a:pt x="20415" y="1802"/>
                </a:lnTo>
                <a:cubicBezTo>
                  <a:pt x="20415" y="1835"/>
                  <a:pt x="20381" y="1835"/>
                  <a:pt x="20381" y="1868"/>
                </a:cubicBezTo>
                <a:cubicBezTo>
                  <a:pt x="20315" y="1902"/>
                  <a:pt x="20315" y="1969"/>
                  <a:pt x="20281" y="2002"/>
                </a:cubicBezTo>
                <a:cubicBezTo>
                  <a:pt x="20281" y="2035"/>
                  <a:pt x="20281" y="2069"/>
                  <a:pt x="20281" y="2102"/>
                </a:cubicBezTo>
                <a:cubicBezTo>
                  <a:pt x="20281" y="2102"/>
                  <a:pt x="20281" y="2135"/>
                  <a:pt x="20281" y="2169"/>
                </a:cubicBezTo>
                <a:cubicBezTo>
                  <a:pt x="20315" y="2202"/>
                  <a:pt x="20348" y="2235"/>
                  <a:pt x="20381" y="2302"/>
                </a:cubicBezTo>
                <a:cubicBezTo>
                  <a:pt x="20381" y="2302"/>
                  <a:pt x="20415" y="2335"/>
                  <a:pt x="20415" y="2335"/>
                </a:cubicBezTo>
                <a:cubicBezTo>
                  <a:pt x="20715" y="2669"/>
                  <a:pt x="20982" y="3036"/>
                  <a:pt x="21215" y="3436"/>
                </a:cubicBezTo>
                <a:cubicBezTo>
                  <a:pt x="21249" y="3536"/>
                  <a:pt x="21315" y="3603"/>
                  <a:pt x="21382" y="3670"/>
                </a:cubicBezTo>
                <a:lnTo>
                  <a:pt x="22750" y="2702"/>
                </a:lnTo>
                <a:cubicBezTo>
                  <a:pt x="22816" y="2636"/>
                  <a:pt x="22850" y="2569"/>
                  <a:pt x="22883" y="2502"/>
                </a:cubicBezTo>
                <a:lnTo>
                  <a:pt x="22883" y="0"/>
                </a:lnTo>
                <a:close/>
                <a:moveTo>
                  <a:pt x="26052" y="6705"/>
                </a:moveTo>
                <a:cubicBezTo>
                  <a:pt x="26019" y="6872"/>
                  <a:pt x="25885" y="7005"/>
                  <a:pt x="25685" y="7039"/>
                </a:cubicBezTo>
                <a:lnTo>
                  <a:pt x="21749" y="7306"/>
                </a:lnTo>
                <a:cubicBezTo>
                  <a:pt x="21682" y="7306"/>
                  <a:pt x="21616" y="7306"/>
                  <a:pt x="21549" y="7339"/>
                </a:cubicBezTo>
                <a:lnTo>
                  <a:pt x="21549" y="9908"/>
                </a:lnTo>
                <a:cubicBezTo>
                  <a:pt x="21616" y="9874"/>
                  <a:pt x="21682" y="9874"/>
                  <a:pt x="21749" y="9841"/>
                </a:cubicBezTo>
                <a:lnTo>
                  <a:pt x="25685" y="9607"/>
                </a:lnTo>
                <a:cubicBezTo>
                  <a:pt x="25885" y="9574"/>
                  <a:pt x="26052" y="9407"/>
                  <a:pt x="26052" y="9207"/>
                </a:cubicBezTo>
                <a:lnTo>
                  <a:pt x="26052" y="6705"/>
                </a:lnTo>
                <a:close/>
                <a:moveTo>
                  <a:pt x="3569" y="11642"/>
                </a:moveTo>
                <a:cubicBezTo>
                  <a:pt x="3469" y="11642"/>
                  <a:pt x="3369" y="11675"/>
                  <a:pt x="3269" y="11709"/>
                </a:cubicBezTo>
                <a:lnTo>
                  <a:pt x="267" y="13110"/>
                </a:lnTo>
                <a:cubicBezTo>
                  <a:pt x="200" y="13143"/>
                  <a:pt x="100" y="13177"/>
                  <a:pt x="0" y="13177"/>
                </a:cubicBezTo>
                <a:lnTo>
                  <a:pt x="0" y="15712"/>
                </a:lnTo>
                <a:cubicBezTo>
                  <a:pt x="100" y="15712"/>
                  <a:pt x="167" y="15712"/>
                  <a:pt x="267" y="15678"/>
                </a:cubicBezTo>
                <a:lnTo>
                  <a:pt x="3269" y="14277"/>
                </a:lnTo>
                <a:cubicBezTo>
                  <a:pt x="3369" y="14244"/>
                  <a:pt x="3469" y="14211"/>
                  <a:pt x="3569" y="14211"/>
                </a:cubicBezTo>
                <a:lnTo>
                  <a:pt x="3569" y="11642"/>
                </a:lnTo>
                <a:close/>
                <a:moveTo>
                  <a:pt x="22883" y="11175"/>
                </a:moveTo>
                <a:cubicBezTo>
                  <a:pt x="22850" y="11242"/>
                  <a:pt x="22816" y="11309"/>
                  <a:pt x="22716" y="11375"/>
                </a:cubicBezTo>
                <a:lnTo>
                  <a:pt x="19781" y="13076"/>
                </a:lnTo>
                <a:cubicBezTo>
                  <a:pt x="19659" y="13125"/>
                  <a:pt x="19555" y="13156"/>
                  <a:pt x="19442" y="13156"/>
                </a:cubicBezTo>
                <a:cubicBezTo>
                  <a:pt x="19401" y="13156"/>
                  <a:pt x="19359" y="13152"/>
                  <a:pt x="19314" y="13143"/>
                </a:cubicBezTo>
                <a:lnTo>
                  <a:pt x="19314" y="15712"/>
                </a:lnTo>
                <a:cubicBezTo>
                  <a:pt x="19481" y="15712"/>
                  <a:pt x="19614" y="15712"/>
                  <a:pt x="19781" y="15612"/>
                </a:cubicBezTo>
                <a:lnTo>
                  <a:pt x="22716" y="13910"/>
                </a:lnTo>
                <a:cubicBezTo>
                  <a:pt x="22816" y="13877"/>
                  <a:pt x="22850" y="13810"/>
                  <a:pt x="22883" y="13744"/>
                </a:cubicBezTo>
                <a:lnTo>
                  <a:pt x="22883" y="11175"/>
                </a:lnTo>
                <a:close/>
                <a:moveTo>
                  <a:pt x="12242" y="14778"/>
                </a:moveTo>
                <a:cubicBezTo>
                  <a:pt x="12142" y="14911"/>
                  <a:pt x="12009" y="14978"/>
                  <a:pt x="11875" y="14978"/>
                </a:cubicBezTo>
                <a:lnTo>
                  <a:pt x="7539" y="14978"/>
                </a:lnTo>
                <a:cubicBezTo>
                  <a:pt x="7439" y="14978"/>
                  <a:pt x="7339" y="14944"/>
                  <a:pt x="7272" y="14878"/>
                </a:cubicBezTo>
                <a:lnTo>
                  <a:pt x="7272" y="17480"/>
                </a:lnTo>
                <a:cubicBezTo>
                  <a:pt x="7339" y="17546"/>
                  <a:pt x="7439" y="17580"/>
                  <a:pt x="7539" y="17580"/>
                </a:cubicBezTo>
                <a:lnTo>
                  <a:pt x="11875" y="17580"/>
                </a:lnTo>
                <a:cubicBezTo>
                  <a:pt x="12042" y="17580"/>
                  <a:pt x="12175" y="17480"/>
                  <a:pt x="12242" y="17346"/>
                </a:cubicBezTo>
                <a:lnTo>
                  <a:pt x="12242" y="14778"/>
                </a:ln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8"/>
          <p:cNvSpPr/>
          <p:nvPr/>
        </p:nvSpPr>
        <p:spPr>
          <a:xfrm>
            <a:off x="1872666" y="4201007"/>
            <a:ext cx="402048" cy="271293"/>
          </a:xfrm>
          <a:custGeom>
            <a:avLst/>
            <a:gdLst/>
            <a:ahLst/>
            <a:cxnLst/>
            <a:rect l="l" t="t" r="r" b="b"/>
            <a:pathLst>
              <a:path w="26053" h="17580" extrusionOk="0">
                <a:moveTo>
                  <a:pt x="22883" y="0"/>
                </a:moveTo>
                <a:cubicBezTo>
                  <a:pt x="22850" y="34"/>
                  <a:pt x="22850" y="67"/>
                  <a:pt x="22816" y="67"/>
                </a:cubicBezTo>
                <a:cubicBezTo>
                  <a:pt x="22816" y="101"/>
                  <a:pt x="22783" y="101"/>
                  <a:pt x="22783" y="134"/>
                </a:cubicBezTo>
                <a:lnTo>
                  <a:pt x="20415" y="1802"/>
                </a:lnTo>
                <a:cubicBezTo>
                  <a:pt x="20415" y="1835"/>
                  <a:pt x="20381" y="1835"/>
                  <a:pt x="20381" y="1868"/>
                </a:cubicBezTo>
                <a:cubicBezTo>
                  <a:pt x="20315" y="1902"/>
                  <a:pt x="20315" y="1969"/>
                  <a:pt x="20281" y="2002"/>
                </a:cubicBezTo>
                <a:cubicBezTo>
                  <a:pt x="20281" y="2035"/>
                  <a:pt x="20281" y="2069"/>
                  <a:pt x="20281" y="2102"/>
                </a:cubicBezTo>
                <a:cubicBezTo>
                  <a:pt x="20281" y="2102"/>
                  <a:pt x="20281" y="2135"/>
                  <a:pt x="20281" y="2169"/>
                </a:cubicBezTo>
                <a:cubicBezTo>
                  <a:pt x="20315" y="2202"/>
                  <a:pt x="20348" y="2235"/>
                  <a:pt x="20381" y="2302"/>
                </a:cubicBezTo>
                <a:cubicBezTo>
                  <a:pt x="20381" y="2302"/>
                  <a:pt x="20415" y="2335"/>
                  <a:pt x="20415" y="2335"/>
                </a:cubicBezTo>
                <a:cubicBezTo>
                  <a:pt x="20715" y="2669"/>
                  <a:pt x="20982" y="3036"/>
                  <a:pt x="21215" y="3436"/>
                </a:cubicBezTo>
                <a:cubicBezTo>
                  <a:pt x="21249" y="3536"/>
                  <a:pt x="21315" y="3603"/>
                  <a:pt x="21382" y="3670"/>
                </a:cubicBezTo>
                <a:lnTo>
                  <a:pt x="22750" y="2702"/>
                </a:lnTo>
                <a:cubicBezTo>
                  <a:pt x="22816" y="2636"/>
                  <a:pt x="22850" y="2569"/>
                  <a:pt x="22883" y="2502"/>
                </a:cubicBezTo>
                <a:lnTo>
                  <a:pt x="22883" y="0"/>
                </a:lnTo>
                <a:close/>
                <a:moveTo>
                  <a:pt x="26052" y="6705"/>
                </a:moveTo>
                <a:cubicBezTo>
                  <a:pt x="26019" y="6872"/>
                  <a:pt x="25885" y="7005"/>
                  <a:pt x="25685" y="7039"/>
                </a:cubicBezTo>
                <a:lnTo>
                  <a:pt x="21749" y="7306"/>
                </a:lnTo>
                <a:cubicBezTo>
                  <a:pt x="21682" y="7306"/>
                  <a:pt x="21616" y="7306"/>
                  <a:pt x="21549" y="7339"/>
                </a:cubicBezTo>
                <a:lnTo>
                  <a:pt x="21549" y="9908"/>
                </a:lnTo>
                <a:cubicBezTo>
                  <a:pt x="21616" y="9874"/>
                  <a:pt x="21682" y="9874"/>
                  <a:pt x="21749" y="9841"/>
                </a:cubicBezTo>
                <a:lnTo>
                  <a:pt x="25685" y="9607"/>
                </a:lnTo>
                <a:cubicBezTo>
                  <a:pt x="25885" y="9574"/>
                  <a:pt x="26052" y="9407"/>
                  <a:pt x="26052" y="9207"/>
                </a:cubicBezTo>
                <a:lnTo>
                  <a:pt x="26052" y="6705"/>
                </a:lnTo>
                <a:close/>
                <a:moveTo>
                  <a:pt x="3569" y="11642"/>
                </a:moveTo>
                <a:cubicBezTo>
                  <a:pt x="3469" y="11642"/>
                  <a:pt x="3369" y="11675"/>
                  <a:pt x="3269" y="11709"/>
                </a:cubicBezTo>
                <a:lnTo>
                  <a:pt x="267" y="13110"/>
                </a:lnTo>
                <a:cubicBezTo>
                  <a:pt x="200" y="13143"/>
                  <a:pt x="100" y="13177"/>
                  <a:pt x="0" y="13177"/>
                </a:cubicBezTo>
                <a:lnTo>
                  <a:pt x="0" y="15712"/>
                </a:lnTo>
                <a:cubicBezTo>
                  <a:pt x="100" y="15712"/>
                  <a:pt x="167" y="15712"/>
                  <a:pt x="267" y="15678"/>
                </a:cubicBezTo>
                <a:lnTo>
                  <a:pt x="3269" y="14277"/>
                </a:lnTo>
                <a:cubicBezTo>
                  <a:pt x="3369" y="14244"/>
                  <a:pt x="3469" y="14211"/>
                  <a:pt x="3569" y="14211"/>
                </a:cubicBezTo>
                <a:lnTo>
                  <a:pt x="3569" y="11642"/>
                </a:lnTo>
                <a:close/>
                <a:moveTo>
                  <a:pt x="22883" y="11175"/>
                </a:moveTo>
                <a:cubicBezTo>
                  <a:pt x="22850" y="11242"/>
                  <a:pt x="22816" y="11309"/>
                  <a:pt x="22716" y="11375"/>
                </a:cubicBezTo>
                <a:lnTo>
                  <a:pt x="19781" y="13076"/>
                </a:lnTo>
                <a:cubicBezTo>
                  <a:pt x="19659" y="13125"/>
                  <a:pt x="19555" y="13156"/>
                  <a:pt x="19442" y="13156"/>
                </a:cubicBezTo>
                <a:cubicBezTo>
                  <a:pt x="19401" y="13156"/>
                  <a:pt x="19359" y="13152"/>
                  <a:pt x="19314" y="13143"/>
                </a:cubicBezTo>
                <a:lnTo>
                  <a:pt x="19314" y="15712"/>
                </a:lnTo>
                <a:cubicBezTo>
                  <a:pt x="19481" y="15712"/>
                  <a:pt x="19614" y="15712"/>
                  <a:pt x="19781" y="15612"/>
                </a:cubicBezTo>
                <a:lnTo>
                  <a:pt x="22716" y="13910"/>
                </a:lnTo>
                <a:cubicBezTo>
                  <a:pt x="22816" y="13877"/>
                  <a:pt x="22850" y="13810"/>
                  <a:pt x="22883" y="13744"/>
                </a:cubicBezTo>
                <a:lnTo>
                  <a:pt x="22883" y="11175"/>
                </a:lnTo>
                <a:close/>
                <a:moveTo>
                  <a:pt x="12242" y="14778"/>
                </a:moveTo>
                <a:cubicBezTo>
                  <a:pt x="12142" y="14911"/>
                  <a:pt x="12009" y="14978"/>
                  <a:pt x="11875" y="14978"/>
                </a:cubicBezTo>
                <a:lnTo>
                  <a:pt x="7539" y="14978"/>
                </a:lnTo>
                <a:cubicBezTo>
                  <a:pt x="7439" y="14978"/>
                  <a:pt x="7339" y="14944"/>
                  <a:pt x="7272" y="14878"/>
                </a:cubicBezTo>
                <a:lnTo>
                  <a:pt x="7272" y="17480"/>
                </a:lnTo>
                <a:cubicBezTo>
                  <a:pt x="7339" y="17546"/>
                  <a:pt x="7439" y="17580"/>
                  <a:pt x="7539" y="17580"/>
                </a:cubicBezTo>
                <a:lnTo>
                  <a:pt x="11875" y="17580"/>
                </a:lnTo>
                <a:cubicBezTo>
                  <a:pt x="12042" y="17580"/>
                  <a:pt x="12175" y="17480"/>
                  <a:pt x="12242" y="17346"/>
                </a:cubicBezTo>
                <a:lnTo>
                  <a:pt x="12242" y="1477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8"/>
          <p:cNvSpPr/>
          <p:nvPr/>
        </p:nvSpPr>
        <p:spPr>
          <a:xfrm>
            <a:off x="1770738" y="4140777"/>
            <a:ext cx="503451" cy="291895"/>
          </a:xfrm>
          <a:custGeom>
            <a:avLst/>
            <a:gdLst/>
            <a:ahLst/>
            <a:cxnLst/>
            <a:rect l="l" t="t" r="r" b="b"/>
            <a:pathLst>
              <a:path w="32624" h="18915" extrusionOk="0">
                <a:moveTo>
                  <a:pt x="16300" y="5371"/>
                </a:moveTo>
                <a:cubicBezTo>
                  <a:pt x="18113" y="5371"/>
                  <a:pt x="19931" y="5771"/>
                  <a:pt x="21316" y="6572"/>
                </a:cubicBezTo>
                <a:cubicBezTo>
                  <a:pt x="24051" y="8173"/>
                  <a:pt x="24051" y="10742"/>
                  <a:pt x="21316" y="12343"/>
                </a:cubicBezTo>
                <a:cubicBezTo>
                  <a:pt x="19939" y="13139"/>
                  <a:pt x="18141" y="13531"/>
                  <a:pt x="16341" y="13531"/>
                </a:cubicBezTo>
                <a:cubicBezTo>
                  <a:pt x="14521" y="13531"/>
                  <a:pt x="12700" y="13131"/>
                  <a:pt x="11308" y="12343"/>
                </a:cubicBezTo>
                <a:cubicBezTo>
                  <a:pt x="8540" y="10742"/>
                  <a:pt x="8540" y="8173"/>
                  <a:pt x="11308" y="6572"/>
                </a:cubicBezTo>
                <a:cubicBezTo>
                  <a:pt x="12676" y="5771"/>
                  <a:pt x="14486" y="5371"/>
                  <a:pt x="16300" y="5371"/>
                </a:cubicBezTo>
                <a:close/>
                <a:moveTo>
                  <a:pt x="14144" y="1"/>
                </a:moveTo>
                <a:cubicBezTo>
                  <a:pt x="13910" y="1"/>
                  <a:pt x="13744" y="167"/>
                  <a:pt x="13710" y="368"/>
                </a:cubicBezTo>
                <a:lnTo>
                  <a:pt x="13310" y="2336"/>
                </a:lnTo>
                <a:cubicBezTo>
                  <a:pt x="13277" y="2569"/>
                  <a:pt x="13110" y="2703"/>
                  <a:pt x="12910" y="2769"/>
                </a:cubicBezTo>
                <a:cubicBezTo>
                  <a:pt x="12109" y="2903"/>
                  <a:pt x="11342" y="3070"/>
                  <a:pt x="10575" y="3336"/>
                </a:cubicBezTo>
                <a:cubicBezTo>
                  <a:pt x="10489" y="3349"/>
                  <a:pt x="10404" y="3356"/>
                  <a:pt x="10320" y="3356"/>
                </a:cubicBezTo>
                <a:cubicBezTo>
                  <a:pt x="10175" y="3356"/>
                  <a:pt x="10034" y="3333"/>
                  <a:pt x="9907" y="3270"/>
                </a:cubicBezTo>
                <a:lnTo>
                  <a:pt x="6905" y="1902"/>
                </a:lnTo>
                <a:cubicBezTo>
                  <a:pt x="6797" y="1856"/>
                  <a:pt x="6689" y="1831"/>
                  <a:pt x="6584" y="1831"/>
                </a:cubicBezTo>
                <a:cubicBezTo>
                  <a:pt x="6462" y="1831"/>
                  <a:pt x="6345" y="1864"/>
                  <a:pt x="6238" y="1935"/>
                </a:cubicBezTo>
                <a:lnTo>
                  <a:pt x="3269" y="3637"/>
                </a:lnTo>
                <a:cubicBezTo>
                  <a:pt x="3069" y="3703"/>
                  <a:pt x="3069" y="3970"/>
                  <a:pt x="3269" y="4037"/>
                </a:cubicBezTo>
                <a:lnTo>
                  <a:pt x="5638" y="5738"/>
                </a:lnTo>
                <a:cubicBezTo>
                  <a:pt x="5771" y="5838"/>
                  <a:pt x="5805" y="6072"/>
                  <a:pt x="5671" y="6205"/>
                </a:cubicBezTo>
                <a:cubicBezTo>
                  <a:pt x="5338" y="6572"/>
                  <a:pt x="5071" y="6939"/>
                  <a:pt x="4837" y="7373"/>
                </a:cubicBezTo>
                <a:cubicBezTo>
                  <a:pt x="4704" y="7573"/>
                  <a:pt x="4537" y="7706"/>
                  <a:pt x="4303" y="7706"/>
                </a:cubicBezTo>
                <a:lnTo>
                  <a:pt x="367" y="7973"/>
                </a:lnTo>
                <a:cubicBezTo>
                  <a:pt x="167" y="8006"/>
                  <a:pt x="0" y="8173"/>
                  <a:pt x="0" y="8373"/>
                </a:cubicBezTo>
                <a:lnTo>
                  <a:pt x="0" y="10542"/>
                </a:lnTo>
                <a:cubicBezTo>
                  <a:pt x="0" y="10742"/>
                  <a:pt x="167" y="10908"/>
                  <a:pt x="367" y="10942"/>
                </a:cubicBezTo>
                <a:lnTo>
                  <a:pt x="4303" y="11175"/>
                </a:lnTo>
                <a:cubicBezTo>
                  <a:pt x="4537" y="11209"/>
                  <a:pt x="4704" y="11342"/>
                  <a:pt x="4837" y="11542"/>
                </a:cubicBezTo>
                <a:cubicBezTo>
                  <a:pt x="5071" y="11943"/>
                  <a:pt x="5338" y="12343"/>
                  <a:pt x="5671" y="12710"/>
                </a:cubicBezTo>
                <a:cubicBezTo>
                  <a:pt x="5805" y="12843"/>
                  <a:pt x="5771" y="13077"/>
                  <a:pt x="5638" y="13177"/>
                </a:cubicBezTo>
                <a:lnTo>
                  <a:pt x="3269" y="14878"/>
                </a:lnTo>
                <a:cubicBezTo>
                  <a:pt x="3069" y="14945"/>
                  <a:pt x="3069" y="15212"/>
                  <a:pt x="3269" y="15278"/>
                </a:cubicBezTo>
                <a:lnTo>
                  <a:pt x="6238" y="16979"/>
                </a:lnTo>
                <a:cubicBezTo>
                  <a:pt x="6354" y="17038"/>
                  <a:pt x="6482" y="17073"/>
                  <a:pt x="6608" y="17073"/>
                </a:cubicBezTo>
                <a:cubicBezTo>
                  <a:pt x="6698" y="17073"/>
                  <a:pt x="6788" y="17055"/>
                  <a:pt x="6872" y="17013"/>
                </a:cubicBezTo>
                <a:lnTo>
                  <a:pt x="9874" y="15645"/>
                </a:lnTo>
                <a:cubicBezTo>
                  <a:pt x="10022" y="15582"/>
                  <a:pt x="10170" y="15559"/>
                  <a:pt x="10318" y="15559"/>
                </a:cubicBezTo>
                <a:cubicBezTo>
                  <a:pt x="10404" y="15559"/>
                  <a:pt x="10489" y="15566"/>
                  <a:pt x="10575" y="15578"/>
                </a:cubicBezTo>
                <a:cubicBezTo>
                  <a:pt x="11342" y="15812"/>
                  <a:pt x="12109" y="16012"/>
                  <a:pt x="12910" y="16146"/>
                </a:cubicBezTo>
                <a:cubicBezTo>
                  <a:pt x="13110" y="16179"/>
                  <a:pt x="13277" y="16346"/>
                  <a:pt x="13310" y="16546"/>
                </a:cubicBezTo>
                <a:lnTo>
                  <a:pt x="13710" y="18547"/>
                </a:lnTo>
                <a:cubicBezTo>
                  <a:pt x="13744" y="18747"/>
                  <a:pt x="13910" y="18881"/>
                  <a:pt x="14144" y="18914"/>
                </a:cubicBezTo>
                <a:lnTo>
                  <a:pt x="18480" y="18914"/>
                </a:lnTo>
                <a:cubicBezTo>
                  <a:pt x="18680" y="18881"/>
                  <a:pt x="18881" y="18747"/>
                  <a:pt x="18914" y="18547"/>
                </a:cubicBezTo>
                <a:lnTo>
                  <a:pt x="19281" y="16546"/>
                </a:lnTo>
                <a:cubicBezTo>
                  <a:pt x="19348" y="16346"/>
                  <a:pt x="19514" y="16179"/>
                  <a:pt x="19714" y="16146"/>
                </a:cubicBezTo>
                <a:cubicBezTo>
                  <a:pt x="20482" y="16012"/>
                  <a:pt x="21282" y="15812"/>
                  <a:pt x="22049" y="15578"/>
                </a:cubicBezTo>
                <a:cubicBezTo>
                  <a:pt x="22123" y="15566"/>
                  <a:pt x="22205" y="15559"/>
                  <a:pt x="22290" y="15559"/>
                </a:cubicBezTo>
                <a:cubicBezTo>
                  <a:pt x="22436" y="15559"/>
                  <a:pt x="22590" y="15582"/>
                  <a:pt x="22717" y="15645"/>
                </a:cubicBezTo>
                <a:lnTo>
                  <a:pt x="25719" y="17013"/>
                </a:lnTo>
                <a:cubicBezTo>
                  <a:pt x="25803" y="17055"/>
                  <a:pt x="25898" y="17073"/>
                  <a:pt x="25996" y="17073"/>
                </a:cubicBezTo>
                <a:cubicBezTo>
                  <a:pt x="26131" y="17073"/>
                  <a:pt x="26270" y="17038"/>
                  <a:pt x="26386" y="16979"/>
                </a:cubicBezTo>
                <a:lnTo>
                  <a:pt x="29321" y="15278"/>
                </a:lnTo>
                <a:cubicBezTo>
                  <a:pt x="29521" y="15212"/>
                  <a:pt x="29521" y="14945"/>
                  <a:pt x="29321" y="14878"/>
                </a:cubicBezTo>
                <a:lnTo>
                  <a:pt x="26986" y="13177"/>
                </a:lnTo>
                <a:cubicBezTo>
                  <a:pt x="26820" y="13077"/>
                  <a:pt x="26786" y="12843"/>
                  <a:pt x="26953" y="12710"/>
                </a:cubicBezTo>
                <a:cubicBezTo>
                  <a:pt x="27253" y="12343"/>
                  <a:pt x="27553" y="11943"/>
                  <a:pt x="27787" y="11542"/>
                </a:cubicBezTo>
                <a:cubicBezTo>
                  <a:pt x="27887" y="11342"/>
                  <a:pt x="28087" y="11209"/>
                  <a:pt x="28321" y="11175"/>
                </a:cubicBezTo>
                <a:lnTo>
                  <a:pt x="32257" y="10942"/>
                </a:lnTo>
                <a:cubicBezTo>
                  <a:pt x="32457" y="10908"/>
                  <a:pt x="32624" y="10742"/>
                  <a:pt x="32624" y="10542"/>
                </a:cubicBezTo>
                <a:lnTo>
                  <a:pt x="32624" y="8340"/>
                </a:lnTo>
                <a:cubicBezTo>
                  <a:pt x="32624" y="8140"/>
                  <a:pt x="32457" y="7973"/>
                  <a:pt x="32257" y="7940"/>
                </a:cubicBezTo>
                <a:lnTo>
                  <a:pt x="28321" y="7706"/>
                </a:lnTo>
                <a:cubicBezTo>
                  <a:pt x="28087" y="7673"/>
                  <a:pt x="27887" y="7539"/>
                  <a:pt x="27787" y="7339"/>
                </a:cubicBezTo>
                <a:cubicBezTo>
                  <a:pt x="27553" y="6939"/>
                  <a:pt x="27253" y="6539"/>
                  <a:pt x="26953" y="6172"/>
                </a:cubicBezTo>
                <a:cubicBezTo>
                  <a:pt x="26786" y="6038"/>
                  <a:pt x="26820" y="5805"/>
                  <a:pt x="26986" y="5705"/>
                </a:cubicBezTo>
                <a:lnTo>
                  <a:pt x="29321" y="4004"/>
                </a:lnTo>
                <a:cubicBezTo>
                  <a:pt x="29521" y="3937"/>
                  <a:pt x="29521" y="3670"/>
                  <a:pt x="29321" y="3603"/>
                </a:cubicBezTo>
                <a:lnTo>
                  <a:pt x="26386" y="1902"/>
                </a:lnTo>
                <a:cubicBezTo>
                  <a:pt x="26286" y="1852"/>
                  <a:pt x="26177" y="1827"/>
                  <a:pt x="26069" y="1827"/>
                </a:cubicBezTo>
                <a:cubicBezTo>
                  <a:pt x="25961" y="1827"/>
                  <a:pt x="25852" y="1852"/>
                  <a:pt x="25752" y="1902"/>
                </a:cubicBezTo>
                <a:lnTo>
                  <a:pt x="22750" y="3270"/>
                </a:lnTo>
                <a:cubicBezTo>
                  <a:pt x="22602" y="3333"/>
                  <a:pt x="22454" y="3356"/>
                  <a:pt x="22306" y="3356"/>
                </a:cubicBezTo>
                <a:cubicBezTo>
                  <a:pt x="22220" y="3356"/>
                  <a:pt x="22135" y="3349"/>
                  <a:pt x="22049" y="3336"/>
                </a:cubicBezTo>
                <a:cubicBezTo>
                  <a:pt x="21282" y="3070"/>
                  <a:pt x="20515" y="2903"/>
                  <a:pt x="19714" y="2769"/>
                </a:cubicBezTo>
                <a:cubicBezTo>
                  <a:pt x="19514" y="2703"/>
                  <a:pt x="19348" y="2569"/>
                  <a:pt x="19314" y="2336"/>
                </a:cubicBezTo>
                <a:lnTo>
                  <a:pt x="18947" y="368"/>
                </a:lnTo>
                <a:cubicBezTo>
                  <a:pt x="18881" y="167"/>
                  <a:pt x="18714" y="1"/>
                  <a:pt x="184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8"/>
          <p:cNvSpPr/>
          <p:nvPr/>
        </p:nvSpPr>
        <p:spPr>
          <a:xfrm>
            <a:off x="2164530" y="3968850"/>
            <a:ext cx="396385" cy="242466"/>
          </a:xfrm>
          <a:custGeom>
            <a:avLst/>
            <a:gdLst/>
            <a:ahLst/>
            <a:cxnLst/>
            <a:rect l="l" t="t" r="r" b="b"/>
            <a:pathLst>
              <a:path w="25686" h="15712" extrusionOk="0">
                <a:moveTo>
                  <a:pt x="12639" y="6301"/>
                </a:moveTo>
                <a:cubicBezTo>
                  <a:pt x="12707" y="6301"/>
                  <a:pt x="12775" y="6302"/>
                  <a:pt x="12843" y="6305"/>
                </a:cubicBezTo>
                <a:cubicBezTo>
                  <a:pt x="14144" y="6305"/>
                  <a:pt x="15378" y="6638"/>
                  <a:pt x="16079" y="7239"/>
                </a:cubicBezTo>
                <a:cubicBezTo>
                  <a:pt x="16246" y="7372"/>
                  <a:pt x="16546" y="7673"/>
                  <a:pt x="16479" y="7939"/>
                </a:cubicBezTo>
                <a:cubicBezTo>
                  <a:pt x="16446" y="8206"/>
                  <a:pt x="16079" y="8673"/>
                  <a:pt x="15178" y="9040"/>
                </a:cubicBezTo>
                <a:cubicBezTo>
                  <a:pt x="14507" y="9284"/>
                  <a:pt x="13780" y="9445"/>
                  <a:pt x="13048" y="9445"/>
                </a:cubicBezTo>
                <a:cubicBezTo>
                  <a:pt x="12979" y="9445"/>
                  <a:pt x="12911" y="9443"/>
                  <a:pt x="12843" y="9440"/>
                </a:cubicBezTo>
                <a:cubicBezTo>
                  <a:pt x="11542" y="9440"/>
                  <a:pt x="10308" y="9107"/>
                  <a:pt x="9607" y="8540"/>
                </a:cubicBezTo>
                <a:cubicBezTo>
                  <a:pt x="9441" y="8373"/>
                  <a:pt x="9140" y="8073"/>
                  <a:pt x="9207" y="7806"/>
                </a:cubicBezTo>
                <a:cubicBezTo>
                  <a:pt x="9241" y="7539"/>
                  <a:pt x="9607" y="7072"/>
                  <a:pt x="10508" y="6705"/>
                </a:cubicBezTo>
                <a:cubicBezTo>
                  <a:pt x="11210" y="6461"/>
                  <a:pt x="11912" y="6301"/>
                  <a:pt x="12639" y="6301"/>
                </a:cubicBezTo>
                <a:close/>
                <a:moveTo>
                  <a:pt x="13510" y="0"/>
                </a:moveTo>
                <a:cubicBezTo>
                  <a:pt x="12810" y="34"/>
                  <a:pt x="12143" y="434"/>
                  <a:pt x="11809" y="1068"/>
                </a:cubicBezTo>
                <a:lnTo>
                  <a:pt x="11409" y="1835"/>
                </a:lnTo>
                <a:cubicBezTo>
                  <a:pt x="11008" y="1868"/>
                  <a:pt x="10608" y="1902"/>
                  <a:pt x="10241" y="1968"/>
                </a:cubicBezTo>
                <a:lnTo>
                  <a:pt x="8907" y="1101"/>
                </a:lnTo>
                <a:cubicBezTo>
                  <a:pt x="8578" y="891"/>
                  <a:pt x="8221" y="762"/>
                  <a:pt x="7838" y="762"/>
                </a:cubicBezTo>
                <a:cubicBezTo>
                  <a:pt x="7794" y="762"/>
                  <a:pt x="7750" y="764"/>
                  <a:pt x="7706" y="768"/>
                </a:cubicBezTo>
                <a:cubicBezTo>
                  <a:pt x="7439" y="768"/>
                  <a:pt x="7172" y="801"/>
                  <a:pt x="6939" y="901"/>
                </a:cubicBezTo>
                <a:lnTo>
                  <a:pt x="4871" y="1735"/>
                </a:lnTo>
                <a:cubicBezTo>
                  <a:pt x="3870" y="2135"/>
                  <a:pt x="3570" y="3436"/>
                  <a:pt x="4337" y="4237"/>
                </a:cubicBezTo>
                <a:lnTo>
                  <a:pt x="4604" y="4537"/>
                </a:lnTo>
                <a:lnTo>
                  <a:pt x="4604" y="4537"/>
                </a:lnTo>
                <a:lnTo>
                  <a:pt x="2436" y="4437"/>
                </a:lnTo>
                <a:cubicBezTo>
                  <a:pt x="1635" y="4470"/>
                  <a:pt x="901" y="4971"/>
                  <a:pt x="668" y="5738"/>
                </a:cubicBezTo>
                <a:lnTo>
                  <a:pt x="301" y="6872"/>
                </a:lnTo>
                <a:cubicBezTo>
                  <a:pt x="1" y="7839"/>
                  <a:pt x="601" y="8840"/>
                  <a:pt x="1602" y="9007"/>
                </a:cubicBezTo>
                <a:lnTo>
                  <a:pt x="2803" y="9207"/>
                </a:lnTo>
                <a:lnTo>
                  <a:pt x="2369" y="9407"/>
                </a:lnTo>
                <a:cubicBezTo>
                  <a:pt x="1335" y="9907"/>
                  <a:pt x="1168" y="11308"/>
                  <a:pt x="2069" y="12009"/>
                </a:cubicBezTo>
                <a:lnTo>
                  <a:pt x="3370" y="13076"/>
                </a:lnTo>
                <a:cubicBezTo>
                  <a:pt x="3770" y="13410"/>
                  <a:pt x="4237" y="13577"/>
                  <a:pt x="4737" y="13577"/>
                </a:cubicBezTo>
                <a:cubicBezTo>
                  <a:pt x="4937" y="13577"/>
                  <a:pt x="5138" y="13543"/>
                  <a:pt x="5338" y="13477"/>
                </a:cubicBezTo>
                <a:lnTo>
                  <a:pt x="7306" y="12876"/>
                </a:lnTo>
                <a:cubicBezTo>
                  <a:pt x="7539" y="12943"/>
                  <a:pt x="7739" y="13043"/>
                  <a:pt x="7940" y="13110"/>
                </a:cubicBezTo>
                <a:lnTo>
                  <a:pt x="7906" y="13543"/>
                </a:lnTo>
                <a:cubicBezTo>
                  <a:pt x="7806" y="14477"/>
                  <a:pt x="8473" y="15345"/>
                  <a:pt x="9407" y="15445"/>
                </a:cubicBezTo>
                <a:lnTo>
                  <a:pt x="11976" y="15712"/>
                </a:lnTo>
                <a:lnTo>
                  <a:pt x="12176" y="15712"/>
                </a:lnTo>
                <a:cubicBezTo>
                  <a:pt x="12876" y="15712"/>
                  <a:pt x="13544" y="15311"/>
                  <a:pt x="13911" y="14678"/>
                </a:cubicBezTo>
                <a:lnTo>
                  <a:pt x="14311" y="13910"/>
                </a:lnTo>
                <a:cubicBezTo>
                  <a:pt x="14678" y="13877"/>
                  <a:pt x="15078" y="13844"/>
                  <a:pt x="15478" y="13777"/>
                </a:cubicBezTo>
                <a:lnTo>
                  <a:pt x="16779" y="14577"/>
                </a:lnTo>
                <a:cubicBezTo>
                  <a:pt x="17146" y="14811"/>
                  <a:pt x="17546" y="14944"/>
                  <a:pt x="17980" y="14944"/>
                </a:cubicBezTo>
                <a:cubicBezTo>
                  <a:pt x="18247" y="14944"/>
                  <a:pt x="18514" y="14878"/>
                  <a:pt x="18747" y="14811"/>
                </a:cubicBezTo>
                <a:lnTo>
                  <a:pt x="20782" y="13977"/>
                </a:lnTo>
                <a:cubicBezTo>
                  <a:pt x="21816" y="13577"/>
                  <a:pt x="22116" y="12242"/>
                  <a:pt x="21349" y="11475"/>
                </a:cubicBezTo>
                <a:lnTo>
                  <a:pt x="21082" y="11175"/>
                </a:lnTo>
                <a:lnTo>
                  <a:pt x="23251" y="11242"/>
                </a:lnTo>
                <a:cubicBezTo>
                  <a:pt x="24051" y="11242"/>
                  <a:pt x="24752" y="10708"/>
                  <a:pt x="25018" y="9941"/>
                </a:cubicBezTo>
                <a:lnTo>
                  <a:pt x="25385" y="8807"/>
                </a:lnTo>
                <a:cubicBezTo>
                  <a:pt x="25686" y="7873"/>
                  <a:pt x="25085" y="6872"/>
                  <a:pt x="24084" y="6705"/>
                </a:cubicBezTo>
                <a:lnTo>
                  <a:pt x="22884" y="6505"/>
                </a:lnTo>
                <a:lnTo>
                  <a:pt x="23317" y="6271"/>
                </a:lnTo>
                <a:cubicBezTo>
                  <a:pt x="24351" y="5804"/>
                  <a:pt x="24518" y="4403"/>
                  <a:pt x="23617" y="3703"/>
                </a:cubicBezTo>
                <a:lnTo>
                  <a:pt x="22317" y="2602"/>
                </a:lnTo>
                <a:cubicBezTo>
                  <a:pt x="21916" y="2302"/>
                  <a:pt x="21449" y="2135"/>
                  <a:pt x="20949" y="2135"/>
                </a:cubicBezTo>
                <a:cubicBezTo>
                  <a:pt x="20749" y="2135"/>
                  <a:pt x="20549" y="2169"/>
                  <a:pt x="20348" y="2202"/>
                </a:cubicBezTo>
                <a:lnTo>
                  <a:pt x="18380" y="2836"/>
                </a:lnTo>
                <a:cubicBezTo>
                  <a:pt x="18147" y="2736"/>
                  <a:pt x="17947" y="2669"/>
                  <a:pt x="17747" y="2569"/>
                </a:cubicBezTo>
                <a:lnTo>
                  <a:pt x="17780" y="2169"/>
                </a:lnTo>
                <a:cubicBezTo>
                  <a:pt x="17880" y="1235"/>
                  <a:pt x="17213" y="401"/>
                  <a:pt x="16279" y="267"/>
                </a:cubicBezTo>
                <a:lnTo>
                  <a:pt x="13710" y="0"/>
                </a:ln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8"/>
          <p:cNvSpPr/>
          <p:nvPr/>
        </p:nvSpPr>
        <p:spPr>
          <a:xfrm>
            <a:off x="2187694" y="3955979"/>
            <a:ext cx="350567" cy="235769"/>
          </a:xfrm>
          <a:custGeom>
            <a:avLst/>
            <a:gdLst/>
            <a:ahLst/>
            <a:cxnLst/>
            <a:rect l="l" t="t" r="r" b="b"/>
            <a:pathLst>
              <a:path w="22717" h="15278" extrusionOk="0">
                <a:moveTo>
                  <a:pt x="11340" y="5863"/>
                </a:moveTo>
                <a:cubicBezTo>
                  <a:pt x="12899" y="5863"/>
                  <a:pt x="14431" y="6290"/>
                  <a:pt x="15378" y="7072"/>
                </a:cubicBezTo>
                <a:cubicBezTo>
                  <a:pt x="15578" y="7239"/>
                  <a:pt x="15745" y="7439"/>
                  <a:pt x="15912" y="7639"/>
                </a:cubicBezTo>
                <a:cubicBezTo>
                  <a:pt x="15445" y="8206"/>
                  <a:pt x="14845" y="8673"/>
                  <a:pt x="14144" y="8907"/>
                </a:cubicBezTo>
                <a:cubicBezTo>
                  <a:pt x="13289" y="9251"/>
                  <a:pt x="12316" y="9415"/>
                  <a:pt x="11354" y="9415"/>
                </a:cubicBezTo>
                <a:cubicBezTo>
                  <a:pt x="9801" y="9415"/>
                  <a:pt x="8274" y="8989"/>
                  <a:pt x="7306" y="8206"/>
                </a:cubicBezTo>
                <a:cubicBezTo>
                  <a:pt x="7106" y="8039"/>
                  <a:pt x="6939" y="7839"/>
                  <a:pt x="6806" y="7606"/>
                </a:cubicBezTo>
                <a:cubicBezTo>
                  <a:pt x="7239" y="7039"/>
                  <a:pt x="7873" y="6605"/>
                  <a:pt x="8540" y="6372"/>
                </a:cubicBezTo>
                <a:cubicBezTo>
                  <a:pt x="9395" y="6027"/>
                  <a:pt x="10373" y="5863"/>
                  <a:pt x="11340" y="5863"/>
                </a:cubicBezTo>
                <a:close/>
                <a:moveTo>
                  <a:pt x="12076" y="0"/>
                </a:moveTo>
                <a:cubicBezTo>
                  <a:pt x="11809" y="0"/>
                  <a:pt x="11542" y="134"/>
                  <a:pt x="11409" y="367"/>
                </a:cubicBezTo>
                <a:lnTo>
                  <a:pt x="10908" y="1368"/>
                </a:lnTo>
                <a:cubicBezTo>
                  <a:pt x="10775" y="1602"/>
                  <a:pt x="10508" y="1735"/>
                  <a:pt x="10241" y="1768"/>
                </a:cubicBezTo>
                <a:cubicBezTo>
                  <a:pt x="9808" y="1802"/>
                  <a:pt x="9374" y="1868"/>
                  <a:pt x="8907" y="1935"/>
                </a:cubicBezTo>
                <a:cubicBezTo>
                  <a:pt x="8847" y="1943"/>
                  <a:pt x="8785" y="1947"/>
                  <a:pt x="8723" y="1947"/>
                </a:cubicBezTo>
                <a:cubicBezTo>
                  <a:pt x="8507" y="1947"/>
                  <a:pt x="8280" y="1898"/>
                  <a:pt x="8073" y="1768"/>
                </a:cubicBezTo>
                <a:lnTo>
                  <a:pt x="6705" y="868"/>
                </a:lnTo>
                <a:cubicBezTo>
                  <a:pt x="6560" y="763"/>
                  <a:pt x="6388" y="711"/>
                  <a:pt x="6214" y="711"/>
                </a:cubicBezTo>
                <a:cubicBezTo>
                  <a:pt x="6110" y="711"/>
                  <a:pt x="6005" y="730"/>
                  <a:pt x="5905" y="768"/>
                </a:cubicBezTo>
                <a:lnTo>
                  <a:pt x="3837" y="1602"/>
                </a:lnTo>
                <a:cubicBezTo>
                  <a:pt x="3737" y="1635"/>
                  <a:pt x="3637" y="1735"/>
                  <a:pt x="3637" y="1868"/>
                </a:cubicBezTo>
                <a:lnTo>
                  <a:pt x="3637" y="1902"/>
                </a:lnTo>
                <a:lnTo>
                  <a:pt x="3637" y="3970"/>
                </a:lnTo>
                <a:cubicBezTo>
                  <a:pt x="3637" y="4070"/>
                  <a:pt x="3670" y="4137"/>
                  <a:pt x="3737" y="4203"/>
                </a:cubicBezTo>
                <a:lnTo>
                  <a:pt x="3870" y="4337"/>
                </a:lnTo>
                <a:cubicBezTo>
                  <a:pt x="3670" y="4437"/>
                  <a:pt x="3503" y="4504"/>
                  <a:pt x="3303" y="4504"/>
                </a:cubicBezTo>
                <a:lnTo>
                  <a:pt x="935" y="4404"/>
                </a:lnTo>
                <a:cubicBezTo>
                  <a:pt x="668" y="4404"/>
                  <a:pt x="434" y="4570"/>
                  <a:pt x="368" y="4837"/>
                </a:cubicBezTo>
                <a:lnTo>
                  <a:pt x="1" y="5971"/>
                </a:lnTo>
                <a:cubicBezTo>
                  <a:pt x="1" y="6005"/>
                  <a:pt x="1" y="6071"/>
                  <a:pt x="1" y="6105"/>
                </a:cubicBezTo>
                <a:lnTo>
                  <a:pt x="1" y="8240"/>
                </a:lnTo>
                <a:cubicBezTo>
                  <a:pt x="1" y="8406"/>
                  <a:pt x="134" y="8573"/>
                  <a:pt x="334" y="8607"/>
                </a:cubicBezTo>
                <a:lnTo>
                  <a:pt x="2136" y="8907"/>
                </a:lnTo>
                <a:lnTo>
                  <a:pt x="1435" y="9274"/>
                </a:lnTo>
                <a:cubicBezTo>
                  <a:pt x="1335" y="9307"/>
                  <a:pt x="1268" y="9407"/>
                  <a:pt x="1268" y="9507"/>
                </a:cubicBezTo>
                <a:lnTo>
                  <a:pt x="1268" y="11642"/>
                </a:lnTo>
                <a:cubicBezTo>
                  <a:pt x="1268" y="11742"/>
                  <a:pt x="1302" y="11809"/>
                  <a:pt x="1368" y="11876"/>
                </a:cubicBezTo>
                <a:lnTo>
                  <a:pt x="2703" y="12976"/>
                </a:lnTo>
                <a:cubicBezTo>
                  <a:pt x="2839" y="13090"/>
                  <a:pt x="3021" y="13157"/>
                  <a:pt x="3207" y="13157"/>
                </a:cubicBezTo>
                <a:cubicBezTo>
                  <a:pt x="3295" y="13157"/>
                  <a:pt x="3384" y="13142"/>
                  <a:pt x="3470" y="13110"/>
                </a:cubicBezTo>
                <a:lnTo>
                  <a:pt x="5471" y="12509"/>
                </a:lnTo>
                <a:cubicBezTo>
                  <a:pt x="5591" y="12479"/>
                  <a:pt x="5718" y="12463"/>
                  <a:pt x="5845" y="12463"/>
                </a:cubicBezTo>
                <a:cubicBezTo>
                  <a:pt x="6001" y="12463"/>
                  <a:pt x="6158" y="12488"/>
                  <a:pt x="6305" y="12543"/>
                </a:cubicBezTo>
                <a:cubicBezTo>
                  <a:pt x="6639" y="12710"/>
                  <a:pt x="7006" y="12843"/>
                  <a:pt x="7373" y="12943"/>
                </a:cubicBezTo>
                <a:cubicBezTo>
                  <a:pt x="7473" y="12976"/>
                  <a:pt x="7573" y="13043"/>
                  <a:pt x="7639" y="13143"/>
                </a:cubicBezTo>
                <a:lnTo>
                  <a:pt x="7639" y="14578"/>
                </a:lnTo>
                <a:cubicBezTo>
                  <a:pt x="7639" y="14811"/>
                  <a:pt x="7840" y="14978"/>
                  <a:pt x="8073" y="15011"/>
                </a:cubicBezTo>
                <a:lnTo>
                  <a:pt x="10608" y="15278"/>
                </a:lnTo>
                <a:cubicBezTo>
                  <a:pt x="10908" y="15278"/>
                  <a:pt x="11142" y="15145"/>
                  <a:pt x="11275" y="14911"/>
                </a:cubicBezTo>
                <a:lnTo>
                  <a:pt x="11809" y="13910"/>
                </a:lnTo>
                <a:cubicBezTo>
                  <a:pt x="11943" y="13677"/>
                  <a:pt x="12176" y="13543"/>
                  <a:pt x="12476" y="13510"/>
                </a:cubicBezTo>
                <a:cubicBezTo>
                  <a:pt x="12910" y="13477"/>
                  <a:pt x="13344" y="13410"/>
                  <a:pt x="13777" y="13343"/>
                </a:cubicBezTo>
                <a:cubicBezTo>
                  <a:pt x="13855" y="13326"/>
                  <a:pt x="13932" y="13318"/>
                  <a:pt x="14009" y="13318"/>
                </a:cubicBezTo>
                <a:cubicBezTo>
                  <a:pt x="14228" y="13318"/>
                  <a:pt x="14438" y="13386"/>
                  <a:pt x="14611" y="13510"/>
                </a:cubicBezTo>
                <a:lnTo>
                  <a:pt x="16012" y="14411"/>
                </a:lnTo>
                <a:cubicBezTo>
                  <a:pt x="16168" y="14500"/>
                  <a:pt x="16353" y="14544"/>
                  <a:pt x="16538" y="14544"/>
                </a:cubicBezTo>
                <a:cubicBezTo>
                  <a:pt x="16631" y="14544"/>
                  <a:pt x="16724" y="14533"/>
                  <a:pt x="16813" y="14511"/>
                </a:cubicBezTo>
                <a:lnTo>
                  <a:pt x="18847" y="13677"/>
                </a:lnTo>
                <a:cubicBezTo>
                  <a:pt x="18981" y="13644"/>
                  <a:pt x="19081" y="13510"/>
                  <a:pt x="19081" y="13410"/>
                </a:cubicBezTo>
                <a:lnTo>
                  <a:pt x="19081" y="11275"/>
                </a:lnTo>
                <a:cubicBezTo>
                  <a:pt x="19081" y="11175"/>
                  <a:pt x="19048" y="11075"/>
                  <a:pt x="18981" y="11042"/>
                </a:cubicBezTo>
                <a:lnTo>
                  <a:pt x="18847" y="10908"/>
                </a:lnTo>
                <a:cubicBezTo>
                  <a:pt x="19014" y="10808"/>
                  <a:pt x="19214" y="10741"/>
                  <a:pt x="19415" y="10741"/>
                </a:cubicBezTo>
                <a:lnTo>
                  <a:pt x="21750" y="10808"/>
                </a:lnTo>
                <a:cubicBezTo>
                  <a:pt x="22016" y="10808"/>
                  <a:pt x="22250" y="10641"/>
                  <a:pt x="22350" y="10408"/>
                </a:cubicBezTo>
                <a:lnTo>
                  <a:pt x="22717" y="9274"/>
                </a:lnTo>
                <a:cubicBezTo>
                  <a:pt x="22717" y="9240"/>
                  <a:pt x="22717" y="9174"/>
                  <a:pt x="22717" y="9140"/>
                </a:cubicBezTo>
                <a:lnTo>
                  <a:pt x="22717" y="7039"/>
                </a:lnTo>
                <a:cubicBezTo>
                  <a:pt x="22717" y="6839"/>
                  <a:pt x="22583" y="6672"/>
                  <a:pt x="22383" y="6638"/>
                </a:cubicBezTo>
                <a:lnTo>
                  <a:pt x="20582" y="6338"/>
                </a:lnTo>
                <a:lnTo>
                  <a:pt x="21283" y="5971"/>
                </a:lnTo>
                <a:cubicBezTo>
                  <a:pt x="21383" y="5938"/>
                  <a:pt x="21449" y="5838"/>
                  <a:pt x="21449" y="5704"/>
                </a:cubicBezTo>
                <a:lnTo>
                  <a:pt x="21449" y="3603"/>
                </a:lnTo>
                <a:cubicBezTo>
                  <a:pt x="21449" y="3503"/>
                  <a:pt x="21416" y="3403"/>
                  <a:pt x="21316" y="3369"/>
                </a:cubicBezTo>
                <a:lnTo>
                  <a:pt x="20015" y="2269"/>
                </a:lnTo>
                <a:cubicBezTo>
                  <a:pt x="19842" y="2145"/>
                  <a:pt x="19650" y="2076"/>
                  <a:pt x="19454" y="2076"/>
                </a:cubicBezTo>
                <a:cubicBezTo>
                  <a:pt x="19386" y="2076"/>
                  <a:pt x="19317" y="2085"/>
                  <a:pt x="19248" y="2102"/>
                </a:cubicBezTo>
                <a:lnTo>
                  <a:pt x="17246" y="2736"/>
                </a:lnTo>
                <a:cubicBezTo>
                  <a:pt x="17122" y="2763"/>
                  <a:pt x="17003" y="2780"/>
                  <a:pt x="16888" y="2780"/>
                </a:cubicBezTo>
                <a:cubicBezTo>
                  <a:pt x="16725" y="2780"/>
                  <a:pt x="16569" y="2747"/>
                  <a:pt x="16412" y="2669"/>
                </a:cubicBezTo>
                <a:cubicBezTo>
                  <a:pt x="16045" y="2536"/>
                  <a:pt x="15679" y="2402"/>
                  <a:pt x="15312" y="2302"/>
                </a:cubicBezTo>
                <a:cubicBezTo>
                  <a:pt x="15078" y="2235"/>
                  <a:pt x="14911" y="1968"/>
                  <a:pt x="14945" y="1735"/>
                </a:cubicBezTo>
                <a:lnTo>
                  <a:pt x="15045" y="734"/>
                </a:lnTo>
                <a:cubicBezTo>
                  <a:pt x="15078" y="501"/>
                  <a:pt x="14911" y="267"/>
                  <a:pt x="14644" y="234"/>
                </a:cubicBezTo>
                <a:lnTo>
                  <a:pt x="12076" y="0"/>
                </a:ln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8"/>
          <p:cNvSpPr/>
          <p:nvPr/>
        </p:nvSpPr>
        <p:spPr>
          <a:xfrm>
            <a:off x="2187694" y="3955979"/>
            <a:ext cx="350567" cy="235769"/>
          </a:xfrm>
          <a:custGeom>
            <a:avLst/>
            <a:gdLst/>
            <a:ahLst/>
            <a:cxnLst/>
            <a:rect l="l" t="t" r="r" b="b"/>
            <a:pathLst>
              <a:path w="22717" h="15278" extrusionOk="0">
                <a:moveTo>
                  <a:pt x="11340" y="5863"/>
                </a:moveTo>
                <a:cubicBezTo>
                  <a:pt x="12899" y="5863"/>
                  <a:pt x="14431" y="6290"/>
                  <a:pt x="15378" y="7072"/>
                </a:cubicBezTo>
                <a:cubicBezTo>
                  <a:pt x="15578" y="7239"/>
                  <a:pt x="15745" y="7439"/>
                  <a:pt x="15912" y="7639"/>
                </a:cubicBezTo>
                <a:cubicBezTo>
                  <a:pt x="15445" y="8206"/>
                  <a:pt x="14845" y="8673"/>
                  <a:pt x="14144" y="8907"/>
                </a:cubicBezTo>
                <a:cubicBezTo>
                  <a:pt x="13289" y="9251"/>
                  <a:pt x="12316" y="9415"/>
                  <a:pt x="11354" y="9415"/>
                </a:cubicBezTo>
                <a:cubicBezTo>
                  <a:pt x="9801" y="9415"/>
                  <a:pt x="8274" y="8989"/>
                  <a:pt x="7306" y="8206"/>
                </a:cubicBezTo>
                <a:cubicBezTo>
                  <a:pt x="7106" y="8039"/>
                  <a:pt x="6939" y="7839"/>
                  <a:pt x="6806" y="7606"/>
                </a:cubicBezTo>
                <a:cubicBezTo>
                  <a:pt x="7239" y="7039"/>
                  <a:pt x="7873" y="6605"/>
                  <a:pt x="8540" y="6372"/>
                </a:cubicBezTo>
                <a:cubicBezTo>
                  <a:pt x="9395" y="6027"/>
                  <a:pt x="10373" y="5863"/>
                  <a:pt x="11340" y="5863"/>
                </a:cubicBezTo>
                <a:close/>
                <a:moveTo>
                  <a:pt x="12076" y="0"/>
                </a:moveTo>
                <a:cubicBezTo>
                  <a:pt x="11809" y="0"/>
                  <a:pt x="11542" y="134"/>
                  <a:pt x="11409" y="367"/>
                </a:cubicBezTo>
                <a:lnTo>
                  <a:pt x="10908" y="1368"/>
                </a:lnTo>
                <a:cubicBezTo>
                  <a:pt x="10775" y="1602"/>
                  <a:pt x="10508" y="1735"/>
                  <a:pt x="10241" y="1768"/>
                </a:cubicBezTo>
                <a:cubicBezTo>
                  <a:pt x="9808" y="1802"/>
                  <a:pt x="9374" y="1868"/>
                  <a:pt x="8907" y="1935"/>
                </a:cubicBezTo>
                <a:cubicBezTo>
                  <a:pt x="8847" y="1943"/>
                  <a:pt x="8785" y="1947"/>
                  <a:pt x="8723" y="1947"/>
                </a:cubicBezTo>
                <a:cubicBezTo>
                  <a:pt x="8507" y="1947"/>
                  <a:pt x="8280" y="1898"/>
                  <a:pt x="8073" y="1768"/>
                </a:cubicBezTo>
                <a:lnTo>
                  <a:pt x="6705" y="868"/>
                </a:lnTo>
                <a:cubicBezTo>
                  <a:pt x="6560" y="763"/>
                  <a:pt x="6388" y="711"/>
                  <a:pt x="6214" y="711"/>
                </a:cubicBezTo>
                <a:cubicBezTo>
                  <a:pt x="6110" y="711"/>
                  <a:pt x="6005" y="730"/>
                  <a:pt x="5905" y="768"/>
                </a:cubicBezTo>
                <a:lnTo>
                  <a:pt x="3837" y="1602"/>
                </a:lnTo>
                <a:cubicBezTo>
                  <a:pt x="3737" y="1635"/>
                  <a:pt x="3637" y="1735"/>
                  <a:pt x="3637" y="1868"/>
                </a:cubicBezTo>
                <a:lnTo>
                  <a:pt x="3637" y="1902"/>
                </a:lnTo>
                <a:lnTo>
                  <a:pt x="3637" y="3970"/>
                </a:lnTo>
                <a:cubicBezTo>
                  <a:pt x="3637" y="4070"/>
                  <a:pt x="3670" y="4137"/>
                  <a:pt x="3737" y="4203"/>
                </a:cubicBezTo>
                <a:lnTo>
                  <a:pt x="3870" y="4337"/>
                </a:lnTo>
                <a:cubicBezTo>
                  <a:pt x="3670" y="4437"/>
                  <a:pt x="3503" y="4504"/>
                  <a:pt x="3303" y="4504"/>
                </a:cubicBezTo>
                <a:lnTo>
                  <a:pt x="935" y="4404"/>
                </a:lnTo>
                <a:cubicBezTo>
                  <a:pt x="668" y="4404"/>
                  <a:pt x="434" y="4570"/>
                  <a:pt x="368" y="4837"/>
                </a:cubicBezTo>
                <a:lnTo>
                  <a:pt x="1" y="5971"/>
                </a:lnTo>
                <a:cubicBezTo>
                  <a:pt x="1" y="6005"/>
                  <a:pt x="1" y="6071"/>
                  <a:pt x="1" y="6105"/>
                </a:cubicBezTo>
                <a:lnTo>
                  <a:pt x="1" y="8240"/>
                </a:lnTo>
                <a:cubicBezTo>
                  <a:pt x="1" y="8406"/>
                  <a:pt x="134" y="8573"/>
                  <a:pt x="334" y="8607"/>
                </a:cubicBezTo>
                <a:lnTo>
                  <a:pt x="2136" y="8907"/>
                </a:lnTo>
                <a:lnTo>
                  <a:pt x="1435" y="9274"/>
                </a:lnTo>
                <a:cubicBezTo>
                  <a:pt x="1335" y="9307"/>
                  <a:pt x="1268" y="9407"/>
                  <a:pt x="1268" y="9507"/>
                </a:cubicBezTo>
                <a:lnTo>
                  <a:pt x="1268" y="11642"/>
                </a:lnTo>
                <a:cubicBezTo>
                  <a:pt x="1268" y="11742"/>
                  <a:pt x="1302" y="11809"/>
                  <a:pt x="1368" y="11876"/>
                </a:cubicBezTo>
                <a:lnTo>
                  <a:pt x="2703" y="12976"/>
                </a:lnTo>
                <a:cubicBezTo>
                  <a:pt x="2839" y="13090"/>
                  <a:pt x="3021" y="13157"/>
                  <a:pt x="3207" y="13157"/>
                </a:cubicBezTo>
                <a:cubicBezTo>
                  <a:pt x="3295" y="13157"/>
                  <a:pt x="3384" y="13142"/>
                  <a:pt x="3470" y="13110"/>
                </a:cubicBezTo>
                <a:lnTo>
                  <a:pt x="5471" y="12509"/>
                </a:lnTo>
                <a:cubicBezTo>
                  <a:pt x="5591" y="12479"/>
                  <a:pt x="5718" y="12463"/>
                  <a:pt x="5845" y="12463"/>
                </a:cubicBezTo>
                <a:cubicBezTo>
                  <a:pt x="6001" y="12463"/>
                  <a:pt x="6158" y="12488"/>
                  <a:pt x="6305" y="12543"/>
                </a:cubicBezTo>
                <a:cubicBezTo>
                  <a:pt x="6639" y="12710"/>
                  <a:pt x="7006" y="12843"/>
                  <a:pt x="7373" y="12943"/>
                </a:cubicBezTo>
                <a:cubicBezTo>
                  <a:pt x="7473" y="12976"/>
                  <a:pt x="7573" y="13043"/>
                  <a:pt x="7639" y="13143"/>
                </a:cubicBezTo>
                <a:lnTo>
                  <a:pt x="7639" y="14578"/>
                </a:lnTo>
                <a:cubicBezTo>
                  <a:pt x="7639" y="14811"/>
                  <a:pt x="7840" y="14978"/>
                  <a:pt x="8073" y="15011"/>
                </a:cubicBezTo>
                <a:lnTo>
                  <a:pt x="10608" y="15278"/>
                </a:lnTo>
                <a:cubicBezTo>
                  <a:pt x="10908" y="15278"/>
                  <a:pt x="11142" y="15145"/>
                  <a:pt x="11275" y="14911"/>
                </a:cubicBezTo>
                <a:lnTo>
                  <a:pt x="11809" y="13910"/>
                </a:lnTo>
                <a:cubicBezTo>
                  <a:pt x="11943" y="13677"/>
                  <a:pt x="12176" y="13543"/>
                  <a:pt x="12476" y="13510"/>
                </a:cubicBezTo>
                <a:cubicBezTo>
                  <a:pt x="12910" y="13477"/>
                  <a:pt x="13344" y="13410"/>
                  <a:pt x="13777" y="13343"/>
                </a:cubicBezTo>
                <a:cubicBezTo>
                  <a:pt x="13855" y="13326"/>
                  <a:pt x="13932" y="13318"/>
                  <a:pt x="14009" y="13318"/>
                </a:cubicBezTo>
                <a:cubicBezTo>
                  <a:pt x="14228" y="13318"/>
                  <a:pt x="14438" y="13386"/>
                  <a:pt x="14611" y="13510"/>
                </a:cubicBezTo>
                <a:lnTo>
                  <a:pt x="16012" y="14411"/>
                </a:lnTo>
                <a:cubicBezTo>
                  <a:pt x="16168" y="14500"/>
                  <a:pt x="16353" y="14544"/>
                  <a:pt x="16538" y="14544"/>
                </a:cubicBezTo>
                <a:cubicBezTo>
                  <a:pt x="16631" y="14544"/>
                  <a:pt x="16724" y="14533"/>
                  <a:pt x="16813" y="14511"/>
                </a:cubicBezTo>
                <a:lnTo>
                  <a:pt x="18847" y="13677"/>
                </a:lnTo>
                <a:cubicBezTo>
                  <a:pt x="18981" y="13644"/>
                  <a:pt x="19081" y="13510"/>
                  <a:pt x="19081" y="13410"/>
                </a:cubicBezTo>
                <a:lnTo>
                  <a:pt x="19081" y="11275"/>
                </a:lnTo>
                <a:cubicBezTo>
                  <a:pt x="19081" y="11175"/>
                  <a:pt x="19048" y="11075"/>
                  <a:pt x="18981" y="11042"/>
                </a:cubicBezTo>
                <a:lnTo>
                  <a:pt x="18847" y="10908"/>
                </a:lnTo>
                <a:cubicBezTo>
                  <a:pt x="19014" y="10808"/>
                  <a:pt x="19214" y="10741"/>
                  <a:pt x="19415" y="10741"/>
                </a:cubicBezTo>
                <a:lnTo>
                  <a:pt x="21750" y="10808"/>
                </a:lnTo>
                <a:cubicBezTo>
                  <a:pt x="22016" y="10808"/>
                  <a:pt x="22250" y="10641"/>
                  <a:pt x="22350" y="10408"/>
                </a:cubicBezTo>
                <a:lnTo>
                  <a:pt x="22717" y="9274"/>
                </a:lnTo>
                <a:cubicBezTo>
                  <a:pt x="22717" y="9240"/>
                  <a:pt x="22717" y="9174"/>
                  <a:pt x="22717" y="9140"/>
                </a:cubicBezTo>
                <a:lnTo>
                  <a:pt x="22717" y="7039"/>
                </a:lnTo>
                <a:cubicBezTo>
                  <a:pt x="22717" y="6839"/>
                  <a:pt x="22583" y="6672"/>
                  <a:pt x="22383" y="6638"/>
                </a:cubicBezTo>
                <a:lnTo>
                  <a:pt x="20582" y="6338"/>
                </a:lnTo>
                <a:lnTo>
                  <a:pt x="21283" y="5971"/>
                </a:lnTo>
                <a:cubicBezTo>
                  <a:pt x="21383" y="5938"/>
                  <a:pt x="21449" y="5838"/>
                  <a:pt x="21449" y="5704"/>
                </a:cubicBezTo>
                <a:lnTo>
                  <a:pt x="21449" y="3603"/>
                </a:lnTo>
                <a:cubicBezTo>
                  <a:pt x="21449" y="3503"/>
                  <a:pt x="21416" y="3403"/>
                  <a:pt x="21316" y="3369"/>
                </a:cubicBezTo>
                <a:lnTo>
                  <a:pt x="20015" y="2269"/>
                </a:lnTo>
                <a:cubicBezTo>
                  <a:pt x="19842" y="2145"/>
                  <a:pt x="19650" y="2076"/>
                  <a:pt x="19454" y="2076"/>
                </a:cubicBezTo>
                <a:cubicBezTo>
                  <a:pt x="19386" y="2076"/>
                  <a:pt x="19317" y="2085"/>
                  <a:pt x="19248" y="2102"/>
                </a:cubicBezTo>
                <a:lnTo>
                  <a:pt x="17246" y="2736"/>
                </a:lnTo>
                <a:cubicBezTo>
                  <a:pt x="17122" y="2763"/>
                  <a:pt x="17003" y="2780"/>
                  <a:pt x="16888" y="2780"/>
                </a:cubicBezTo>
                <a:cubicBezTo>
                  <a:pt x="16725" y="2780"/>
                  <a:pt x="16569" y="2747"/>
                  <a:pt x="16412" y="2669"/>
                </a:cubicBezTo>
                <a:cubicBezTo>
                  <a:pt x="16045" y="2536"/>
                  <a:pt x="15679" y="2402"/>
                  <a:pt x="15312" y="2302"/>
                </a:cubicBezTo>
                <a:cubicBezTo>
                  <a:pt x="15078" y="2235"/>
                  <a:pt x="14911" y="1968"/>
                  <a:pt x="14945" y="1735"/>
                </a:cubicBezTo>
                <a:lnTo>
                  <a:pt x="15045" y="734"/>
                </a:lnTo>
                <a:cubicBezTo>
                  <a:pt x="15078" y="501"/>
                  <a:pt x="14911" y="267"/>
                  <a:pt x="14644" y="234"/>
                </a:cubicBezTo>
                <a:lnTo>
                  <a:pt x="1207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8"/>
          <p:cNvSpPr/>
          <p:nvPr/>
        </p:nvSpPr>
        <p:spPr>
          <a:xfrm>
            <a:off x="2187694" y="3984806"/>
            <a:ext cx="74660" cy="108625"/>
          </a:xfrm>
          <a:custGeom>
            <a:avLst/>
            <a:gdLst/>
            <a:ahLst/>
            <a:cxnLst/>
            <a:rect l="l" t="t" r="r" b="b"/>
            <a:pathLst>
              <a:path w="4838" h="7039" extrusionOk="0">
                <a:moveTo>
                  <a:pt x="3637" y="0"/>
                </a:moveTo>
                <a:lnTo>
                  <a:pt x="3637" y="2102"/>
                </a:lnTo>
                <a:cubicBezTo>
                  <a:pt x="3637" y="2202"/>
                  <a:pt x="3670" y="2269"/>
                  <a:pt x="3737" y="2335"/>
                </a:cubicBezTo>
                <a:lnTo>
                  <a:pt x="3870" y="2469"/>
                </a:lnTo>
                <a:cubicBezTo>
                  <a:pt x="3937" y="2435"/>
                  <a:pt x="4004" y="2369"/>
                  <a:pt x="4037" y="2302"/>
                </a:cubicBezTo>
                <a:cubicBezTo>
                  <a:pt x="4237" y="2135"/>
                  <a:pt x="4404" y="1968"/>
                  <a:pt x="4604" y="1802"/>
                </a:cubicBezTo>
                <a:cubicBezTo>
                  <a:pt x="4804" y="1668"/>
                  <a:pt x="4837" y="1401"/>
                  <a:pt x="4671" y="1201"/>
                </a:cubicBezTo>
                <a:lnTo>
                  <a:pt x="3737" y="234"/>
                </a:lnTo>
                <a:cubicBezTo>
                  <a:pt x="3670" y="167"/>
                  <a:pt x="3637" y="67"/>
                  <a:pt x="3637" y="0"/>
                </a:cubicBezTo>
                <a:close/>
                <a:moveTo>
                  <a:pt x="1" y="4270"/>
                </a:moveTo>
                <a:lnTo>
                  <a:pt x="1" y="6338"/>
                </a:lnTo>
                <a:cubicBezTo>
                  <a:pt x="1" y="6538"/>
                  <a:pt x="134" y="6705"/>
                  <a:pt x="301" y="6705"/>
                </a:cubicBezTo>
                <a:lnTo>
                  <a:pt x="2136" y="7039"/>
                </a:lnTo>
                <a:lnTo>
                  <a:pt x="3070" y="6572"/>
                </a:lnTo>
                <a:cubicBezTo>
                  <a:pt x="3303" y="6438"/>
                  <a:pt x="3370" y="6171"/>
                  <a:pt x="3270" y="5938"/>
                </a:cubicBezTo>
                <a:cubicBezTo>
                  <a:pt x="3203" y="5805"/>
                  <a:pt x="3136" y="5671"/>
                  <a:pt x="3103" y="5504"/>
                </a:cubicBezTo>
                <a:cubicBezTo>
                  <a:pt x="3003" y="5271"/>
                  <a:pt x="2803" y="5071"/>
                  <a:pt x="2536" y="5004"/>
                </a:cubicBezTo>
                <a:lnTo>
                  <a:pt x="301" y="4604"/>
                </a:lnTo>
                <a:cubicBezTo>
                  <a:pt x="134" y="4570"/>
                  <a:pt x="1" y="4437"/>
                  <a:pt x="1" y="4270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8"/>
          <p:cNvSpPr/>
          <p:nvPr/>
        </p:nvSpPr>
        <p:spPr>
          <a:xfrm>
            <a:off x="2279838" y="4013540"/>
            <a:ext cx="162174" cy="60339"/>
          </a:xfrm>
          <a:custGeom>
            <a:avLst/>
            <a:gdLst/>
            <a:ahLst/>
            <a:cxnLst/>
            <a:rect l="l" t="t" r="r" b="b"/>
            <a:pathLst>
              <a:path w="10509" h="3910" extrusionOk="0">
                <a:moveTo>
                  <a:pt x="5367" y="0"/>
                </a:moveTo>
                <a:cubicBezTo>
                  <a:pt x="4406" y="0"/>
                  <a:pt x="3432" y="164"/>
                  <a:pt x="2569" y="507"/>
                </a:cubicBezTo>
                <a:cubicBezTo>
                  <a:pt x="668" y="1274"/>
                  <a:pt x="1" y="2708"/>
                  <a:pt x="835" y="3876"/>
                </a:cubicBezTo>
                <a:cubicBezTo>
                  <a:pt x="1268" y="3309"/>
                  <a:pt x="1902" y="2875"/>
                  <a:pt x="2569" y="2642"/>
                </a:cubicBezTo>
                <a:cubicBezTo>
                  <a:pt x="3424" y="2297"/>
                  <a:pt x="4402" y="2133"/>
                  <a:pt x="5369" y="2133"/>
                </a:cubicBezTo>
                <a:cubicBezTo>
                  <a:pt x="6928" y="2133"/>
                  <a:pt x="8460" y="2560"/>
                  <a:pt x="9407" y="3342"/>
                </a:cubicBezTo>
                <a:cubicBezTo>
                  <a:pt x="9607" y="3509"/>
                  <a:pt x="9774" y="3709"/>
                  <a:pt x="9941" y="3909"/>
                </a:cubicBezTo>
                <a:cubicBezTo>
                  <a:pt x="10508" y="3075"/>
                  <a:pt x="10375" y="2041"/>
                  <a:pt x="9407" y="1241"/>
                </a:cubicBezTo>
                <a:cubicBezTo>
                  <a:pt x="8457" y="435"/>
                  <a:pt x="6930" y="0"/>
                  <a:pt x="5367" y="0"/>
                </a:cubicBez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8"/>
          <p:cNvSpPr/>
          <p:nvPr/>
        </p:nvSpPr>
        <p:spPr>
          <a:xfrm>
            <a:off x="2233511" y="4012090"/>
            <a:ext cx="304750" cy="178640"/>
          </a:xfrm>
          <a:custGeom>
            <a:avLst/>
            <a:gdLst/>
            <a:ahLst/>
            <a:cxnLst/>
            <a:rect l="l" t="t" r="r" b="b"/>
            <a:pathLst>
              <a:path w="19748" h="11576" extrusionOk="0">
                <a:moveTo>
                  <a:pt x="18480" y="0"/>
                </a:moveTo>
                <a:cubicBezTo>
                  <a:pt x="18480" y="67"/>
                  <a:pt x="18447" y="134"/>
                  <a:pt x="18414" y="167"/>
                </a:cubicBezTo>
                <a:cubicBezTo>
                  <a:pt x="18380" y="200"/>
                  <a:pt x="18347" y="234"/>
                  <a:pt x="18314" y="234"/>
                </a:cubicBezTo>
                <a:lnTo>
                  <a:pt x="16646" y="1068"/>
                </a:lnTo>
                <a:cubicBezTo>
                  <a:pt x="16612" y="1101"/>
                  <a:pt x="16579" y="1101"/>
                  <a:pt x="16546" y="1134"/>
                </a:cubicBezTo>
                <a:cubicBezTo>
                  <a:pt x="16512" y="1201"/>
                  <a:pt x="16479" y="1268"/>
                  <a:pt x="16446" y="1335"/>
                </a:cubicBezTo>
                <a:cubicBezTo>
                  <a:pt x="16412" y="1368"/>
                  <a:pt x="16412" y="1435"/>
                  <a:pt x="16412" y="1468"/>
                </a:cubicBezTo>
                <a:cubicBezTo>
                  <a:pt x="16412" y="1501"/>
                  <a:pt x="16412" y="1535"/>
                  <a:pt x="16412" y="1568"/>
                </a:cubicBezTo>
                <a:cubicBezTo>
                  <a:pt x="16446" y="1601"/>
                  <a:pt x="16446" y="1635"/>
                  <a:pt x="16446" y="1668"/>
                </a:cubicBezTo>
                <a:cubicBezTo>
                  <a:pt x="16546" y="1835"/>
                  <a:pt x="16579" y="1968"/>
                  <a:pt x="16612" y="2135"/>
                </a:cubicBezTo>
                <a:cubicBezTo>
                  <a:pt x="16712" y="2369"/>
                  <a:pt x="16913" y="2569"/>
                  <a:pt x="17179" y="2636"/>
                </a:cubicBezTo>
                <a:lnTo>
                  <a:pt x="17580" y="2702"/>
                </a:lnTo>
                <a:lnTo>
                  <a:pt x="18314" y="2369"/>
                </a:lnTo>
                <a:cubicBezTo>
                  <a:pt x="18414" y="2302"/>
                  <a:pt x="18480" y="2202"/>
                  <a:pt x="18480" y="2102"/>
                </a:cubicBezTo>
                <a:lnTo>
                  <a:pt x="18480" y="0"/>
                </a:lnTo>
                <a:close/>
                <a:moveTo>
                  <a:pt x="19748" y="3403"/>
                </a:moveTo>
                <a:lnTo>
                  <a:pt x="19747" y="3432"/>
                </a:lnTo>
                <a:lnTo>
                  <a:pt x="19747" y="3432"/>
                </a:lnTo>
                <a:cubicBezTo>
                  <a:pt x="19748" y="3421"/>
                  <a:pt x="19748" y="3411"/>
                  <a:pt x="19748" y="3403"/>
                </a:cubicBezTo>
                <a:close/>
                <a:moveTo>
                  <a:pt x="19747" y="3432"/>
                </a:moveTo>
                <a:cubicBezTo>
                  <a:pt x="19746" y="3466"/>
                  <a:pt x="19740" y="3511"/>
                  <a:pt x="19715" y="3536"/>
                </a:cubicBezTo>
                <a:lnTo>
                  <a:pt x="19381" y="4670"/>
                </a:lnTo>
                <a:cubicBezTo>
                  <a:pt x="19281" y="4904"/>
                  <a:pt x="19047" y="5071"/>
                  <a:pt x="18781" y="5071"/>
                </a:cubicBezTo>
                <a:lnTo>
                  <a:pt x="16446" y="5004"/>
                </a:lnTo>
                <a:cubicBezTo>
                  <a:pt x="16410" y="4995"/>
                  <a:pt x="16374" y="4991"/>
                  <a:pt x="16339" y="4991"/>
                </a:cubicBezTo>
                <a:cubicBezTo>
                  <a:pt x="16243" y="4991"/>
                  <a:pt x="16152" y="5022"/>
                  <a:pt x="16079" y="5071"/>
                </a:cubicBezTo>
                <a:lnTo>
                  <a:pt x="16079" y="7172"/>
                </a:lnTo>
                <a:cubicBezTo>
                  <a:pt x="16179" y="7139"/>
                  <a:pt x="16312" y="7105"/>
                  <a:pt x="16446" y="7105"/>
                </a:cubicBezTo>
                <a:lnTo>
                  <a:pt x="18781" y="7206"/>
                </a:lnTo>
                <a:cubicBezTo>
                  <a:pt x="19047" y="7206"/>
                  <a:pt x="19281" y="7039"/>
                  <a:pt x="19381" y="6772"/>
                </a:cubicBezTo>
                <a:lnTo>
                  <a:pt x="19715" y="5638"/>
                </a:lnTo>
                <a:cubicBezTo>
                  <a:pt x="19715" y="5604"/>
                  <a:pt x="19715" y="5538"/>
                  <a:pt x="19715" y="5504"/>
                </a:cubicBezTo>
                <a:lnTo>
                  <a:pt x="19747" y="3432"/>
                </a:lnTo>
                <a:close/>
                <a:moveTo>
                  <a:pt x="2469" y="6739"/>
                </a:moveTo>
                <a:lnTo>
                  <a:pt x="501" y="7372"/>
                </a:lnTo>
                <a:cubicBezTo>
                  <a:pt x="417" y="7389"/>
                  <a:pt x="334" y="7397"/>
                  <a:pt x="251" y="7397"/>
                </a:cubicBezTo>
                <a:cubicBezTo>
                  <a:pt x="167" y="7397"/>
                  <a:pt x="84" y="7389"/>
                  <a:pt x="0" y="7372"/>
                </a:cubicBezTo>
                <a:lnTo>
                  <a:pt x="0" y="9474"/>
                </a:lnTo>
                <a:cubicBezTo>
                  <a:pt x="84" y="9490"/>
                  <a:pt x="167" y="9499"/>
                  <a:pt x="251" y="9499"/>
                </a:cubicBezTo>
                <a:cubicBezTo>
                  <a:pt x="334" y="9499"/>
                  <a:pt x="417" y="9490"/>
                  <a:pt x="501" y="9474"/>
                </a:cubicBezTo>
                <a:lnTo>
                  <a:pt x="2469" y="8873"/>
                </a:lnTo>
                <a:lnTo>
                  <a:pt x="2469" y="6739"/>
                </a:lnTo>
                <a:close/>
                <a:moveTo>
                  <a:pt x="16079" y="7639"/>
                </a:moveTo>
                <a:cubicBezTo>
                  <a:pt x="16079" y="7739"/>
                  <a:pt x="16012" y="7873"/>
                  <a:pt x="15878" y="7906"/>
                </a:cubicBezTo>
                <a:lnTo>
                  <a:pt x="13810" y="8740"/>
                </a:lnTo>
                <a:cubicBezTo>
                  <a:pt x="13713" y="8779"/>
                  <a:pt x="13615" y="8795"/>
                  <a:pt x="13511" y="8795"/>
                </a:cubicBezTo>
                <a:cubicBezTo>
                  <a:pt x="13437" y="8795"/>
                  <a:pt x="13360" y="8787"/>
                  <a:pt x="13277" y="8773"/>
                </a:cubicBezTo>
                <a:lnTo>
                  <a:pt x="13277" y="10875"/>
                </a:lnTo>
                <a:cubicBezTo>
                  <a:pt x="13360" y="10889"/>
                  <a:pt x="13437" y="10897"/>
                  <a:pt x="13511" y="10897"/>
                </a:cubicBezTo>
                <a:cubicBezTo>
                  <a:pt x="13615" y="10897"/>
                  <a:pt x="13713" y="10881"/>
                  <a:pt x="13810" y="10841"/>
                </a:cubicBezTo>
                <a:lnTo>
                  <a:pt x="15878" y="10008"/>
                </a:lnTo>
                <a:cubicBezTo>
                  <a:pt x="16012" y="9974"/>
                  <a:pt x="16079" y="9874"/>
                  <a:pt x="16079" y="9741"/>
                </a:cubicBezTo>
                <a:lnTo>
                  <a:pt x="16079" y="7639"/>
                </a:lnTo>
                <a:close/>
                <a:moveTo>
                  <a:pt x="9040" y="7906"/>
                </a:moveTo>
                <a:cubicBezTo>
                  <a:pt x="8940" y="7973"/>
                  <a:pt x="8873" y="8073"/>
                  <a:pt x="8807" y="8173"/>
                </a:cubicBezTo>
                <a:lnTo>
                  <a:pt x="8306" y="9140"/>
                </a:lnTo>
                <a:cubicBezTo>
                  <a:pt x="8206" y="9307"/>
                  <a:pt x="8073" y="9407"/>
                  <a:pt x="7939" y="9474"/>
                </a:cubicBezTo>
                <a:lnTo>
                  <a:pt x="7939" y="11575"/>
                </a:lnTo>
                <a:cubicBezTo>
                  <a:pt x="8073" y="11509"/>
                  <a:pt x="8240" y="11409"/>
                  <a:pt x="8306" y="11275"/>
                </a:cubicBezTo>
                <a:lnTo>
                  <a:pt x="8807" y="10274"/>
                </a:lnTo>
                <a:cubicBezTo>
                  <a:pt x="8873" y="10174"/>
                  <a:pt x="8940" y="10074"/>
                  <a:pt x="9040" y="10041"/>
                </a:cubicBezTo>
                <a:lnTo>
                  <a:pt x="9040" y="7906"/>
                </a:ln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8"/>
          <p:cNvSpPr/>
          <p:nvPr/>
        </p:nvSpPr>
        <p:spPr>
          <a:xfrm>
            <a:off x="2233511" y="4012090"/>
            <a:ext cx="304750" cy="178640"/>
          </a:xfrm>
          <a:custGeom>
            <a:avLst/>
            <a:gdLst/>
            <a:ahLst/>
            <a:cxnLst/>
            <a:rect l="l" t="t" r="r" b="b"/>
            <a:pathLst>
              <a:path w="19748" h="11576" extrusionOk="0">
                <a:moveTo>
                  <a:pt x="18480" y="0"/>
                </a:moveTo>
                <a:cubicBezTo>
                  <a:pt x="18480" y="67"/>
                  <a:pt x="18447" y="134"/>
                  <a:pt x="18414" y="167"/>
                </a:cubicBezTo>
                <a:cubicBezTo>
                  <a:pt x="18380" y="200"/>
                  <a:pt x="18347" y="234"/>
                  <a:pt x="18314" y="234"/>
                </a:cubicBezTo>
                <a:lnTo>
                  <a:pt x="16646" y="1068"/>
                </a:lnTo>
                <a:cubicBezTo>
                  <a:pt x="16612" y="1101"/>
                  <a:pt x="16579" y="1101"/>
                  <a:pt x="16546" y="1134"/>
                </a:cubicBezTo>
                <a:cubicBezTo>
                  <a:pt x="16512" y="1201"/>
                  <a:pt x="16479" y="1268"/>
                  <a:pt x="16446" y="1335"/>
                </a:cubicBezTo>
                <a:cubicBezTo>
                  <a:pt x="16412" y="1368"/>
                  <a:pt x="16412" y="1435"/>
                  <a:pt x="16412" y="1468"/>
                </a:cubicBezTo>
                <a:cubicBezTo>
                  <a:pt x="16412" y="1501"/>
                  <a:pt x="16412" y="1535"/>
                  <a:pt x="16412" y="1568"/>
                </a:cubicBezTo>
                <a:cubicBezTo>
                  <a:pt x="16446" y="1601"/>
                  <a:pt x="16446" y="1635"/>
                  <a:pt x="16446" y="1668"/>
                </a:cubicBezTo>
                <a:cubicBezTo>
                  <a:pt x="16546" y="1835"/>
                  <a:pt x="16579" y="1968"/>
                  <a:pt x="16612" y="2135"/>
                </a:cubicBezTo>
                <a:cubicBezTo>
                  <a:pt x="16712" y="2369"/>
                  <a:pt x="16913" y="2569"/>
                  <a:pt x="17179" y="2636"/>
                </a:cubicBezTo>
                <a:lnTo>
                  <a:pt x="17580" y="2702"/>
                </a:lnTo>
                <a:lnTo>
                  <a:pt x="18314" y="2369"/>
                </a:lnTo>
                <a:cubicBezTo>
                  <a:pt x="18414" y="2302"/>
                  <a:pt x="18480" y="2202"/>
                  <a:pt x="18480" y="2102"/>
                </a:cubicBezTo>
                <a:lnTo>
                  <a:pt x="18480" y="0"/>
                </a:lnTo>
                <a:close/>
                <a:moveTo>
                  <a:pt x="19748" y="3403"/>
                </a:moveTo>
                <a:lnTo>
                  <a:pt x="19747" y="3432"/>
                </a:lnTo>
                <a:lnTo>
                  <a:pt x="19747" y="3432"/>
                </a:lnTo>
                <a:cubicBezTo>
                  <a:pt x="19748" y="3421"/>
                  <a:pt x="19748" y="3411"/>
                  <a:pt x="19748" y="3403"/>
                </a:cubicBezTo>
                <a:close/>
                <a:moveTo>
                  <a:pt x="19747" y="3432"/>
                </a:moveTo>
                <a:cubicBezTo>
                  <a:pt x="19746" y="3466"/>
                  <a:pt x="19740" y="3511"/>
                  <a:pt x="19715" y="3536"/>
                </a:cubicBezTo>
                <a:lnTo>
                  <a:pt x="19381" y="4670"/>
                </a:lnTo>
                <a:cubicBezTo>
                  <a:pt x="19281" y="4904"/>
                  <a:pt x="19047" y="5071"/>
                  <a:pt x="18781" y="5071"/>
                </a:cubicBezTo>
                <a:lnTo>
                  <a:pt x="16446" y="5004"/>
                </a:lnTo>
                <a:cubicBezTo>
                  <a:pt x="16410" y="4995"/>
                  <a:pt x="16374" y="4991"/>
                  <a:pt x="16339" y="4991"/>
                </a:cubicBezTo>
                <a:cubicBezTo>
                  <a:pt x="16243" y="4991"/>
                  <a:pt x="16152" y="5022"/>
                  <a:pt x="16079" y="5071"/>
                </a:cubicBezTo>
                <a:lnTo>
                  <a:pt x="16079" y="7172"/>
                </a:lnTo>
                <a:cubicBezTo>
                  <a:pt x="16179" y="7139"/>
                  <a:pt x="16312" y="7105"/>
                  <a:pt x="16446" y="7105"/>
                </a:cubicBezTo>
                <a:lnTo>
                  <a:pt x="18781" y="7206"/>
                </a:lnTo>
                <a:cubicBezTo>
                  <a:pt x="19047" y="7206"/>
                  <a:pt x="19281" y="7039"/>
                  <a:pt x="19381" y="6772"/>
                </a:cubicBezTo>
                <a:lnTo>
                  <a:pt x="19715" y="5638"/>
                </a:lnTo>
                <a:cubicBezTo>
                  <a:pt x="19715" y="5604"/>
                  <a:pt x="19715" y="5538"/>
                  <a:pt x="19715" y="5504"/>
                </a:cubicBezTo>
                <a:lnTo>
                  <a:pt x="19747" y="3432"/>
                </a:lnTo>
                <a:close/>
                <a:moveTo>
                  <a:pt x="2469" y="6739"/>
                </a:moveTo>
                <a:lnTo>
                  <a:pt x="501" y="7372"/>
                </a:lnTo>
                <a:cubicBezTo>
                  <a:pt x="417" y="7389"/>
                  <a:pt x="334" y="7397"/>
                  <a:pt x="251" y="7397"/>
                </a:cubicBezTo>
                <a:cubicBezTo>
                  <a:pt x="167" y="7397"/>
                  <a:pt x="84" y="7389"/>
                  <a:pt x="0" y="7372"/>
                </a:cubicBezTo>
                <a:lnTo>
                  <a:pt x="0" y="9474"/>
                </a:lnTo>
                <a:cubicBezTo>
                  <a:pt x="84" y="9490"/>
                  <a:pt x="167" y="9499"/>
                  <a:pt x="251" y="9499"/>
                </a:cubicBezTo>
                <a:cubicBezTo>
                  <a:pt x="334" y="9499"/>
                  <a:pt x="417" y="9490"/>
                  <a:pt x="501" y="9474"/>
                </a:cubicBezTo>
                <a:lnTo>
                  <a:pt x="2469" y="8873"/>
                </a:lnTo>
                <a:lnTo>
                  <a:pt x="2469" y="6739"/>
                </a:lnTo>
                <a:close/>
                <a:moveTo>
                  <a:pt x="16079" y="7639"/>
                </a:moveTo>
                <a:cubicBezTo>
                  <a:pt x="16079" y="7739"/>
                  <a:pt x="16012" y="7873"/>
                  <a:pt x="15878" y="7906"/>
                </a:cubicBezTo>
                <a:lnTo>
                  <a:pt x="13810" y="8740"/>
                </a:lnTo>
                <a:cubicBezTo>
                  <a:pt x="13713" y="8779"/>
                  <a:pt x="13615" y="8795"/>
                  <a:pt x="13511" y="8795"/>
                </a:cubicBezTo>
                <a:cubicBezTo>
                  <a:pt x="13437" y="8795"/>
                  <a:pt x="13360" y="8787"/>
                  <a:pt x="13277" y="8773"/>
                </a:cubicBezTo>
                <a:lnTo>
                  <a:pt x="13277" y="10875"/>
                </a:lnTo>
                <a:cubicBezTo>
                  <a:pt x="13360" y="10889"/>
                  <a:pt x="13437" y="10897"/>
                  <a:pt x="13511" y="10897"/>
                </a:cubicBezTo>
                <a:cubicBezTo>
                  <a:pt x="13615" y="10897"/>
                  <a:pt x="13713" y="10881"/>
                  <a:pt x="13810" y="10841"/>
                </a:cubicBezTo>
                <a:lnTo>
                  <a:pt x="15878" y="10008"/>
                </a:lnTo>
                <a:cubicBezTo>
                  <a:pt x="16012" y="9974"/>
                  <a:pt x="16079" y="9874"/>
                  <a:pt x="16079" y="9741"/>
                </a:cubicBezTo>
                <a:lnTo>
                  <a:pt x="16079" y="7639"/>
                </a:lnTo>
                <a:close/>
                <a:moveTo>
                  <a:pt x="9040" y="7906"/>
                </a:moveTo>
                <a:cubicBezTo>
                  <a:pt x="8940" y="7973"/>
                  <a:pt x="8873" y="8073"/>
                  <a:pt x="8807" y="8173"/>
                </a:cubicBezTo>
                <a:lnTo>
                  <a:pt x="8306" y="9140"/>
                </a:lnTo>
                <a:cubicBezTo>
                  <a:pt x="8206" y="9307"/>
                  <a:pt x="8073" y="9407"/>
                  <a:pt x="7939" y="9474"/>
                </a:cubicBezTo>
                <a:lnTo>
                  <a:pt x="7939" y="11575"/>
                </a:lnTo>
                <a:cubicBezTo>
                  <a:pt x="8073" y="11509"/>
                  <a:pt x="8240" y="11409"/>
                  <a:pt x="8306" y="11275"/>
                </a:cubicBezTo>
                <a:lnTo>
                  <a:pt x="8807" y="10274"/>
                </a:lnTo>
                <a:cubicBezTo>
                  <a:pt x="8873" y="10174"/>
                  <a:pt x="8940" y="10074"/>
                  <a:pt x="9040" y="10041"/>
                </a:cubicBezTo>
                <a:lnTo>
                  <a:pt x="9040" y="7906"/>
                </a:lnTo>
                <a:close/>
              </a:path>
            </a:pathLst>
          </a:custGeom>
          <a:solidFill>
            <a:srgbClr val="000000">
              <a:alpha val="5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8"/>
          <p:cNvSpPr/>
          <p:nvPr/>
        </p:nvSpPr>
        <p:spPr>
          <a:xfrm>
            <a:off x="2186150" y="3955979"/>
            <a:ext cx="353144" cy="203347"/>
          </a:xfrm>
          <a:custGeom>
            <a:avLst/>
            <a:gdLst/>
            <a:ahLst/>
            <a:cxnLst/>
            <a:rect l="l" t="t" r="r" b="b"/>
            <a:pathLst>
              <a:path w="22884" h="13177" extrusionOk="0">
                <a:moveTo>
                  <a:pt x="11454" y="3728"/>
                </a:moveTo>
                <a:cubicBezTo>
                  <a:pt x="13012" y="3728"/>
                  <a:pt x="14531" y="4155"/>
                  <a:pt x="15478" y="4937"/>
                </a:cubicBezTo>
                <a:cubicBezTo>
                  <a:pt x="17013" y="6238"/>
                  <a:pt x="16479" y="8006"/>
                  <a:pt x="14244" y="8907"/>
                </a:cubicBezTo>
                <a:cubicBezTo>
                  <a:pt x="13378" y="9238"/>
                  <a:pt x="12400" y="9399"/>
                  <a:pt x="11436" y="9399"/>
                </a:cubicBezTo>
                <a:cubicBezTo>
                  <a:pt x="9877" y="9399"/>
                  <a:pt x="8354" y="8977"/>
                  <a:pt x="7406" y="8173"/>
                </a:cubicBezTo>
                <a:cubicBezTo>
                  <a:pt x="5871" y="6905"/>
                  <a:pt x="6405" y="5137"/>
                  <a:pt x="8640" y="4237"/>
                </a:cubicBezTo>
                <a:cubicBezTo>
                  <a:pt x="9508" y="3892"/>
                  <a:pt x="10489" y="3728"/>
                  <a:pt x="11454" y="3728"/>
                </a:cubicBezTo>
                <a:close/>
                <a:moveTo>
                  <a:pt x="12176" y="0"/>
                </a:moveTo>
                <a:cubicBezTo>
                  <a:pt x="11909" y="0"/>
                  <a:pt x="11642" y="134"/>
                  <a:pt x="11509" y="367"/>
                </a:cubicBezTo>
                <a:lnTo>
                  <a:pt x="11008" y="1368"/>
                </a:lnTo>
                <a:cubicBezTo>
                  <a:pt x="10875" y="1602"/>
                  <a:pt x="10608" y="1735"/>
                  <a:pt x="10341" y="1768"/>
                </a:cubicBezTo>
                <a:cubicBezTo>
                  <a:pt x="9908" y="1802"/>
                  <a:pt x="9474" y="1868"/>
                  <a:pt x="9007" y="1935"/>
                </a:cubicBezTo>
                <a:cubicBezTo>
                  <a:pt x="8947" y="1943"/>
                  <a:pt x="8885" y="1947"/>
                  <a:pt x="8823" y="1947"/>
                </a:cubicBezTo>
                <a:cubicBezTo>
                  <a:pt x="8607" y="1947"/>
                  <a:pt x="8380" y="1898"/>
                  <a:pt x="8173" y="1768"/>
                </a:cubicBezTo>
                <a:lnTo>
                  <a:pt x="6805" y="868"/>
                </a:lnTo>
                <a:cubicBezTo>
                  <a:pt x="6660" y="763"/>
                  <a:pt x="6488" y="711"/>
                  <a:pt x="6314" y="711"/>
                </a:cubicBezTo>
                <a:cubicBezTo>
                  <a:pt x="6210" y="711"/>
                  <a:pt x="6105" y="730"/>
                  <a:pt x="6005" y="768"/>
                </a:cubicBezTo>
                <a:lnTo>
                  <a:pt x="3937" y="1602"/>
                </a:lnTo>
                <a:cubicBezTo>
                  <a:pt x="3737" y="1668"/>
                  <a:pt x="3670" y="1968"/>
                  <a:pt x="3837" y="2102"/>
                </a:cubicBezTo>
                <a:lnTo>
                  <a:pt x="4771" y="3103"/>
                </a:lnTo>
                <a:cubicBezTo>
                  <a:pt x="4937" y="3269"/>
                  <a:pt x="4904" y="3536"/>
                  <a:pt x="4704" y="3703"/>
                </a:cubicBezTo>
                <a:cubicBezTo>
                  <a:pt x="4504" y="3836"/>
                  <a:pt x="4337" y="4037"/>
                  <a:pt x="4137" y="4203"/>
                </a:cubicBezTo>
                <a:cubicBezTo>
                  <a:pt x="3937" y="4404"/>
                  <a:pt x="3670" y="4504"/>
                  <a:pt x="3403" y="4537"/>
                </a:cubicBezTo>
                <a:lnTo>
                  <a:pt x="1035" y="4437"/>
                </a:lnTo>
                <a:cubicBezTo>
                  <a:pt x="768" y="4437"/>
                  <a:pt x="534" y="4604"/>
                  <a:pt x="468" y="4837"/>
                </a:cubicBezTo>
                <a:lnTo>
                  <a:pt x="101" y="5971"/>
                </a:lnTo>
                <a:cubicBezTo>
                  <a:pt x="1" y="6205"/>
                  <a:pt x="167" y="6472"/>
                  <a:pt x="401" y="6505"/>
                </a:cubicBezTo>
                <a:lnTo>
                  <a:pt x="2636" y="6872"/>
                </a:lnTo>
                <a:cubicBezTo>
                  <a:pt x="2903" y="6939"/>
                  <a:pt x="3103" y="7139"/>
                  <a:pt x="3203" y="7406"/>
                </a:cubicBezTo>
                <a:cubicBezTo>
                  <a:pt x="3236" y="7539"/>
                  <a:pt x="3303" y="7706"/>
                  <a:pt x="3370" y="7839"/>
                </a:cubicBezTo>
                <a:cubicBezTo>
                  <a:pt x="3470" y="8073"/>
                  <a:pt x="3370" y="8340"/>
                  <a:pt x="3170" y="8440"/>
                </a:cubicBezTo>
                <a:lnTo>
                  <a:pt x="1535" y="9274"/>
                </a:lnTo>
                <a:cubicBezTo>
                  <a:pt x="1302" y="9340"/>
                  <a:pt x="1268" y="9641"/>
                  <a:pt x="1468" y="9774"/>
                </a:cubicBezTo>
                <a:lnTo>
                  <a:pt x="2769" y="10875"/>
                </a:lnTo>
                <a:cubicBezTo>
                  <a:pt x="2929" y="10989"/>
                  <a:pt x="3104" y="11041"/>
                  <a:pt x="3295" y="11041"/>
                </a:cubicBezTo>
                <a:cubicBezTo>
                  <a:pt x="3383" y="11041"/>
                  <a:pt x="3475" y="11029"/>
                  <a:pt x="3570" y="11008"/>
                </a:cubicBezTo>
                <a:lnTo>
                  <a:pt x="5571" y="10408"/>
                </a:lnTo>
                <a:cubicBezTo>
                  <a:pt x="5691" y="10378"/>
                  <a:pt x="5818" y="10361"/>
                  <a:pt x="5945" y="10361"/>
                </a:cubicBezTo>
                <a:cubicBezTo>
                  <a:pt x="6101" y="10361"/>
                  <a:pt x="6258" y="10386"/>
                  <a:pt x="6405" y="10441"/>
                </a:cubicBezTo>
                <a:cubicBezTo>
                  <a:pt x="6739" y="10608"/>
                  <a:pt x="7106" y="10741"/>
                  <a:pt x="7473" y="10842"/>
                </a:cubicBezTo>
                <a:cubicBezTo>
                  <a:pt x="7706" y="10908"/>
                  <a:pt x="7873" y="11175"/>
                  <a:pt x="7840" y="11409"/>
                </a:cubicBezTo>
                <a:lnTo>
                  <a:pt x="7739" y="12409"/>
                </a:lnTo>
                <a:cubicBezTo>
                  <a:pt x="7706" y="12643"/>
                  <a:pt x="7873" y="12876"/>
                  <a:pt x="8140" y="12910"/>
                </a:cubicBezTo>
                <a:lnTo>
                  <a:pt x="10708" y="13177"/>
                </a:lnTo>
                <a:cubicBezTo>
                  <a:pt x="10975" y="13177"/>
                  <a:pt x="11242" y="13043"/>
                  <a:pt x="11375" y="12810"/>
                </a:cubicBezTo>
                <a:lnTo>
                  <a:pt x="11876" y="11809"/>
                </a:lnTo>
                <a:cubicBezTo>
                  <a:pt x="12009" y="11575"/>
                  <a:pt x="12276" y="11442"/>
                  <a:pt x="12543" y="11409"/>
                </a:cubicBezTo>
                <a:cubicBezTo>
                  <a:pt x="12977" y="11375"/>
                  <a:pt x="13444" y="11309"/>
                  <a:pt x="13877" y="11242"/>
                </a:cubicBezTo>
                <a:cubicBezTo>
                  <a:pt x="13945" y="11234"/>
                  <a:pt x="14010" y="11230"/>
                  <a:pt x="14075" y="11230"/>
                </a:cubicBezTo>
                <a:cubicBezTo>
                  <a:pt x="14297" y="11230"/>
                  <a:pt x="14504" y="11279"/>
                  <a:pt x="14711" y="11409"/>
                </a:cubicBezTo>
                <a:lnTo>
                  <a:pt x="16079" y="12309"/>
                </a:lnTo>
                <a:cubicBezTo>
                  <a:pt x="16257" y="12398"/>
                  <a:pt x="16435" y="12443"/>
                  <a:pt x="16612" y="12443"/>
                </a:cubicBezTo>
                <a:cubicBezTo>
                  <a:pt x="16701" y="12443"/>
                  <a:pt x="16790" y="12432"/>
                  <a:pt x="16879" y="12409"/>
                </a:cubicBezTo>
                <a:lnTo>
                  <a:pt x="18947" y="11575"/>
                </a:lnTo>
                <a:cubicBezTo>
                  <a:pt x="19181" y="11509"/>
                  <a:pt x="19248" y="11208"/>
                  <a:pt x="19048" y="11042"/>
                </a:cubicBezTo>
                <a:lnTo>
                  <a:pt x="18114" y="10074"/>
                </a:lnTo>
                <a:cubicBezTo>
                  <a:pt x="17980" y="9874"/>
                  <a:pt x="17980" y="9607"/>
                  <a:pt x="18180" y="9474"/>
                </a:cubicBezTo>
                <a:cubicBezTo>
                  <a:pt x="18380" y="9307"/>
                  <a:pt x="18581" y="9140"/>
                  <a:pt x="18747" y="8974"/>
                </a:cubicBezTo>
                <a:cubicBezTo>
                  <a:pt x="18947" y="8773"/>
                  <a:pt x="19214" y="8640"/>
                  <a:pt x="19515" y="8640"/>
                </a:cubicBezTo>
                <a:lnTo>
                  <a:pt x="21850" y="8740"/>
                </a:lnTo>
                <a:cubicBezTo>
                  <a:pt x="22116" y="8740"/>
                  <a:pt x="22350" y="8573"/>
                  <a:pt x="22450" y="8340"/>
                </a:cubicBezTo>
                <a:lnTo>
                  <a:pt x="22784" y="7172"/>
                </a:lnTo>
                <a:cubicBezTo>
                  <a:pt x="22884" y="6972"/>
                  <a:pt x="22717" y="6705"/>
                  <a:pt x="22483" y="6672"/>
                </a:cubicBezTo>
                <a:lnTo>
                  <a:pt x="20248" y="6305"/>
                </a:lnTo>
                <a:cubicBezTo>
                  <a:pt x="19982" y="6238"/>
                  <a:pt x="19781" y="6038"/>
                  <a:pt x="19715" y="5771"/>
                </a:cubicBezTo>
                <a:cubicBezTo>
                  <a:pt x="19648" y="5604"/>
                  <a:pt x="19615" y="5471"/>
                  <a:pt x="19548" y="5338"/>
                </a:cubicBezTo>
                <a:cubicBezTo>
                  <a:pt x="19414" y="5104"/>
                  <a:pt x="19515" y="4837"/>
                  <a:pt x="19715" y="4704"/>
                </a:cubicBezTo>
                <a:lnTo>
                  <a:pt x="21383" y="3870"/>
                </a:lnTo>
                <a:cubicBezTo>
                  <a:pt x="21583" y="3803"/>
                  <a:pt x="21616" y="3503"/>
                  <a:pt x="21416" y="3403"/>
                </a:cubicBezTo>
                <a:lnTo>
                  <a:pt x="20115" y="2302"/>
                </a:lnTo>
                <a:cubicBezTo>
                  <a:pt x="19942" y="2178"/>
                  <a:pt x="19750" y="2110"/>
                  <a:pt x="19554" y="2110"/>
                </a:cubicBezTo>
                <a:cubicBezTo>
                  <a:pt x="19486" y="2110"/>
                  <a:pt x="19417" y="2118"/>
                  <a:pt x="19348" y="2135"/>
                </a:cubicBezTo>
                <a:lnTo>
                  <a:pt x="17346" y="2769"/>
                </a:lnTo>
                <a:cubicBezTo>
                  <a:pt x="17240" y="2793"/>
                  <a:pt x="17138" y="2804"/>
                  <a:pt x="17038" y="2804"/>
                </a:cubicBezTo>
                <a:cubicBezTo>
                  <a:pt x="16857" y="2804"/>
                  <a:pt x="16685" y="2767"/>
                  <a:pt x="16512" y="2702"/>
                </a:cubicBezTo>
                <a:cubicBezTo>
                  <a:pt x="16145" y="2536"/>
                  <a:pt x="15779" y="2402"/>
                  <a:pt x="15445" y="2269"/>
                </a:cubicBezTo>
                <a:cubicBezTo>
                  <a:pt x="15178" y="2202"/>
                  <a:pt x="15011" y="1968"/>
                  <a:pt x="15045" y="1702"/>
                </a:cubicBezTo>
                <a:lnTo>
                  <a:pt x="15145" y="734"/>
                </a:lnTo>
                <a:cubicBezTo>
                  <a:pt x="15178" y="467"/>
                  <a:pt x="15011" y="267"/>
                  <a:pt x="14778" y="234"/>
                </a:cubicBezTo>
                <a:lnTo>
                  <a:pt x="1217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8"/>
          <p:cNvSpPr/>
          <p:nvPr/>
        </p:nvSpPr>
        <p:spPr>
          <a:xfrm>
            <a:off x="1254432" y="1539586"/>
            <a:ext cx="230105" cy="323438"/>
          </a:xfrm>
          <a:custGeom>
            <a:avLst/>
            <a:gdLst/>
            <a:ahLst/>
            <a:cxnLst/>
            <a:rect l="l" t="t" r="r" b="b"/>
            <a:pathLst>
              <a:path w="14911" h="20959" extrusionOk="0">
                <a:moveTo>
                  <a:pt x="9164" y="5970"/>
                </a:moveTo>
                <a:cubicBezTo>
                  <a:pt x="9783" y="5970"/>
                  <a:pt x="10281" y="6298"/>
                  <a:pt x="10541" y="6977"/>
                </a:cubicBezTo>
                <a:cubicBezTo>
                  <a:pt x="11141" y="8545"/>
                  <a:pt x="10241" y="11380"/>
                  <a:pt x="8540" y="13315"/>
                </a:cubicBezTo>
                <a:cubicBezTo>
                  <a:pt x="7580" y="14407"/>
                  <a:pt x="6567" y="14967"/>
                  <a:pt x="5759" y="14967"/>
                </a:cubicBezTo>
                <a:cubicBezTo>
                  <a:pt x="5134" y="14967"/>
                  <a:pt x="4632" y="14632"/>
                  <a:pt x="4370" y="13949"/>
                </a:cubicBezTo>
                <a:cubicBezTo>
                  <a:pt x="3770" y="12381"/>
                  <a:pt x="4670" y="9546"/>
                  <a:pt x="6371" y="7611"/>
                </a:cubicBezTo>
                <a:cubicBezTo>
                  <a:pt x="7336" y="6533"/>
                  <a:pt x="8354" y="5970"/>
                  <a:pt x="9164" y="5970"/>
                </a:cubicBezTo>
                <a:close/>
                <a:moveTo>
                  <a:pt x="11386" y="1"/>
                </a:moveTo>
                <a:cubicBezTo>
                  <a:pt x="11361" y="1"/>
                  <a:pt x="11335" y="2"/>
                  <a:pt x="11308" y="6"/>
                </a:cubicBezTo>
                <a:lnTo>
                  <a:pt x="10107" y="206"/>
                </a:lnTo>
                <a:cubicBezTo>
                  <a:pt x="9841" y="239"/>
                  <a:pt x="9607" y="439"/>
                  <a:pt x="9474" y="673"/>
                </a:cubicBezTo>
                <a:lnTo>
                  <a:pt x="8640" y="2841"/>
                </a:lnTo>
                <a:cubicBezTo>
                  <a:pt x="8506" y="3108"/>
                  <a:pt x="8306" y="3341"/>
                  <a:pt x="8073" y="3508"/>
                </a:cubicBezTo>
                <a:cubicBezTo>
                  <a:pt x="7839" y="3642"/>
                  <a:pt x="7606" y="3775"/>
                  <a:pt x="7372" y="3942"/>
                </a:cubicBezTo>
                <a:cubicBezTo>
                  <a:pt x="7255" y="4025"/>
                  <a:pt x="7130" y="4067"/>
                  <a:pt x="7022" y="4067"/>
                </a:cubicBezTo>
                <a:cubicBezTo>
                  <a:pt x="6913" y="4067"/>
                  <a:pt x="6822" y="4025"/>
                  <a:pt x="6772" y="3942"/>
                </a:cubicBezTo>
                <a:lnTo>
                  <a:pt x="6238" y="2974"/>
                </a:lnTo>
                <a:cubicBezTo>
                  <a:pt x="6177" y="2883"/>
                  <a:pt x="6102" y="2840"/>
                  <a:pt x="6019" y="2840"/>
                </a:cubicBezTo>
                <a:cubicBezTo>
                  <a:pt x="5921" y="2840"/>
                  <a:pt x="5813" y="2899"/>
                  <a:pt x="5704" y="3008"/>
                </a:cubicBezTo>
                <a:lnTo>
                  <a:pt x="4136" y="4776"/>
                </a:lnTo>
                <a:cubicBezTo>
                  <a:pt x="3970" y="4976"/>
                  <a:pt x="3870" y="5243"/>
                  <a:pt x="3903" y="5543"/>
                </a:cubicBezTo>
                <a:lnTo>
                  <a:pt x="4237" y="6911"/>
                </a:lnTo>
                <a:cubicBezTo>
                  <a:pt x="4270" y="7177"/>
                  <a:pt x="4203" y="7444"/>
                  <a:pt x="4070" y="7678"/>
                </a:cubicBezTo>
                <a:cubicBezTo>
                  <a:pt x="3803" y="8078"/>
                  <a:pt x="3603" y="8478"/>
                  <a:pt x="3369" y="8879"/>
                </a:cubicBezTo>
                <a:cubicBezTo>
                  <a:pt x="3236" y="9146"/>
                  <a:pt x="3002" y="9346"/>
                  <a:pt x="2735" y="9446"/>
                </a:cubicBezTo>
                <a:lnTo>
                  <a:pt x="1601" y="9779"/>
                </a:lnTo>
                <a:cubicBezTo>
                  <a:pt x="1334" y="9879"/>
                  <a:pt x="1101" y="10080"/>
                  <a:pt x="1001" y="10346"/>
                </a:cubicBezTo>
                <a:lnTo>
                  <a:pt x="267" y="12748"/>
                </a:lnTo>
                <a:cubicBezTo>
                  <a:pt x="173" y="12935"/>
                  <a:pt x="313" y="13152"/>
                  <a:pt x="523" y="13152"/>
                </a:cubicBezTo>
                <a:cubicBezTo>
                  <a:pt x="537" y="13152"/>
                  <a:pt x="552" y="13151"/>
                  <a:pt x="567" y="13148"/>
                </a:cubicBezTo>
                <a:lnTo>
                  <a:pt x="1535" y="13148"/>
                </a:lnTo>
                <a:cubicBezTo>
                  <a:pt x="1552" y="13146"/>
                  <a:pt x="1569" y="13145"/>
                  <a:pt x="1585" y="13145"/>
                </a:cubicBezTo>
                <a:cubicBezTo>
                  <a:pt x="1796" y="13145"/>
                  <a:pt x="1966" y="13335"/>
                  <a:pt x="1935" y="13582"/>
                </a:cubicBezTo>
                <a:cubicBezTo>
                  <a:pt x="1902" y="13916"/>
                  <a:pt x="1902" y="14249"/>
                  <a:pt x="1902" y="14583"/>
                </a:cubicBezTo>
                <a:cubicBezTo>
                  <a:pt x="1902" y="14883"/>
                  <a:pt x="1801" y="15150"/>
                  <a:pt x="1635" y="15383"/>
                </a:cubicBezTo>
                <a:lnTo>
                  <a:pt x="234" y="17151"/>
                </a:lnTo>
                <a:cubicBezTo>
                  <a:pt x="67" y="17351"/>
                  <a:pt x="0" y="17618"/>
                  <a:pt x="67" y="17885"/>
                </a:cubicBezTo>
                <a:lnTo>
                  <a:pt x="601" y="19219"/>
                </a:lnTo>
                <a:cubicBezTo>
                  <a:pt x="634" y="19319"/>
                  <a:pt x="701" y="19370"/>
                  <a:pt x="784" y="19370"/>
                </a:cubicBezTo>
                <a:cubicBezTo>
                  <a:pt x="867" y="19370"/>
                  <a:pt x="968" y="19319"/>
                  <a:pt x="1068" y="19219"/>
                </a:cubicBezTo>
                <a:lnTo>
                  <a:pt x="2502" y="17818"/>
                </a:lnTo>
                <a:cubicBezTo>
                  <a:pt x="2599" y="17721"/>
                  <a:pt x="2730" y="17669"/>
                  <a:pt x="2862" y="17669"/>
                </a:cubicBezTo>
                <a:cubicBezTo>
                  <a:pt x="2957" y="17669"/>
                  <a:pt x="3052" y="17696"/>
                  <a:pt x="3136" y="17752"/>
                </a:cubicBezTo>
                <a:cubicBezTo>
                  <a:pt x="3236" y="17818"/>
                  <a:pt x="3369" y="17885"/>
                  <a:pt x="3469" y="17952"/>
                </a:cubicBezTo>
                <a:cubicBezTo>
                  <a:pt x="3703" y="18052"/>
                  <a:pt x="3803" y="18285"/>
                  <a:pt x="3770" y="18519"/>
                </a:cubicBezTo>
                <a:lnTo>
                  <a:pt x="3236" y="20587"/>
                </a:lnTo>
                <a:cubicBezTo>
                  <a:pt x="3205" y="20801"/>
                  <a:pt x="3314" y="20958"/>
                  <a:pt x="3537" y="20958"/>
                </a:cubicBezTo>
                <a:cubicBezTo>
                  <a:pt x="3558" y="20958"/>
                  <a:pt x="3580" y="20957"/>
                  <a:pt x="3603" y="20954"/>
                </a:cubicBezTo>
                <a:lnTo>
                  <a:pt x="4804" y="20754"/>
                </a:lnTo>
                <a:cubicBezTo>
                  <a:pt x="5070" y="20687"/>
                  <a:pt x="5304" y="20487"/>
                  <a:pt x="5437" y="20253"/>
                </a:cubicBezTo>
                <a:lnTo>
                  <a:pt x="6271" y="18085"/>
                </a:lnTo>
                <a:cubicBezTo>
                  <a:pt x="6405" y="17818"/>
                  <a:pt x="6605" y="17585"/>
                  <a:pt x="6872" y="17418"/>
                </a:cubicBezTo>
                <a:cubicBezTo>
                  <a:pt x="7105" y="17285"/>
                  <a:pt x="7305" y="17118"/>
                  <a:pt x="7539" y="16984"/>
                </a:cubicBezTo>
                <a:cubicBezTo>
                  <a:pt x="7656" y="16901"/>
                  <a:pt x="7772" y="16859"/>
                  <a:pt x="7877" y="16859"/>
                </a:cubicBezTo>
                <a:cubicBezTo>
                  <a:pt x="7981" y="16859"/>
                  <a:pt x="8073" y="16901"/>
                  <a:pt x="8139" y="16984"/>
                </a:cubicBezTo>
                <a:lnTo>
                  <a:pt x="8706" y="17952"/>
                </a:lnTo>
                <a:cubicBezTo>
                  <a:pt x="8752" y="18028"/>
                  <a:pt x="8826" y="18070"/>
                  <a:pt x="8909" y="18070"/>
                </a:cubicBezTo>
                <a:cubicBezTo>
                  <a:pt x="9006" y="18070"/>
                  <a:pt x="9116" y="18012"/>
                  <a:pt x="9207" y="17885"/>
                </a:cubicBezTo>
                <a:lnTo>
                  <a:pt x="10775" y="16117"/>
                </a:lnTo>
                <a:cubicBezTo>
                  <a:pt x="10941" y="15917"/>
                  <a:pt x="11041" y="15650"/>
                  <a:pt x="11008" y="15383"/>
                </a:cubicBezTo>
                <a:lnTo>
                  <a:pt x="10674" y="13982"/>
                </a:lnTo>
                <a:cubicBezTo>
                  <a:pt x="10641" y="13715"/>
                  <a:pt x="10708" y="13449"/>
                  <a:pt x="10841" y="13215"/>
                </a:cubicBezTo>
                <a:cubicBezTo>
                  <a:pt x="11108" y="12815"/>
                  <a:pt x="11308" y="12415"/>
                  <a:pt x="11508" y="12014"/>
                </a:cubicBezTo>
                <a:cubicBezTo>
                  <a:pt x="11675" y="11747"/>
                  <a:pt x="11909" y="11547"/>
                  <a:pt x="12176" y="11447"/>
                </a:cubicBezTo>
                <a:lnTo>
                  <a:pt x="13310" y="11114"/>
                </a:lnTo>
                <a:cubicBezTo>
                  <a:pt x="13577" y="11014"/>
                  <a:pt x="13810" y="10813"/>
                  <a:pt x="13910" y="10547"/>
                </a:cubicBezTo>
                <a:lnTo>
                  <a:pt x="14644" y="8178"/>
                </a:lnTo>
                <a:cubicBezTo>
                  <a:pt x="14744" y="7945"/>
                  <a:pt x="14577" y="7745"/>
                  <a:pt x="14344" y="7745"/>
                </a:cubicBezTo>
                <a:lnTo>
                  <a:pt x="13376" y="7745"/>
                </a:lnTo>
                <a:cubicBezTo>
                  <a:pt x="13143" y="7745"/>
                  <a:pt x="12976" y="7544"/>
                  <a:pt x="13009" y="7344"/>
                </a:cubicBezTo>
                <a:cubicBezTo>
                  <a:pt x="13043" y="6977"/>
                  <a:pt x="13043" y="6644"/>
                  <a:pt x="13043" y="6310"/>
                </a:cubicBezTo>
                <a:cubicBezTo>
                  <a:pt x="13043" y="6010"/>
                  <a:pt x="13143" y="5743"/>
                  <a:pt x="13310" y="5510"/>
                </a:cubicBezTo>
                <a:lnTo>
                  <a:pt x="14677" y="3775"/>
                </a:lnTo>
                <a:cubicBezTo>
                  <a:pt x="14844" y="3542"/>
                  <a:pt x="14911" y="3275"/>
                  <a:pt x="14844" y="3041"/>
                </a:cubicBezTo>
                <a:lnTo>
                  <a:pt x="14310" y="1707"/>
                </a:lnTo>
                <a:cubicBezTo>
                  <a:pt x="14277" y="1607"/>
                  <a:pt x="14210" y="1557"/>
                  <a:pt x="14127" y="1557"/>
                </a:cubicBezTo>
                <a:cubicBezTo>
                  <a:pt x="14044" y="1557"/>
                  <a:pt x="13943" y="1607"/>
                  <a:pt x="13843" y="1707"/>
                </a:cubicBezTo>
                <a:lnTo>
                  <a:pt x="12409" y="3108"/>
                </a:lnTo>
                <a:cubicBezTo>
                  <a:pt x="12309" y="3228"/>
                  <a:pt x="12173" y="3288"/>
                  <a:pt x="12037" y="3288"/>
                </a:cubicBezTo>
                <a:cubicBezTo>
                  <a:pt x="11946" y="3288"/>
                  <a:pt x="11855" y="3261"/>
                  <a:pt x="11775" y="3208"/>
                </a:cubicBezTo>
                <a:cubicBezTo>
                  <a:pt x="11675" y="3141"/>
                  <a:pt x="11542" y="3075"/>
                  <a:pt x="11442" y="3008"/>
                </a:cubicBezTo>
                <a:cubicBezTo>
                  <a:pt x="11208" y="2908"/>
                  <a:pt x="11108" y="2674"/>
                  <a:pt x="11141" y="2441"/>
                </a:cubicBezTo>
                <a:lnTo>
                  <a:pt x="11675" y="339"/>
                </a:lnTo>
                <a:cubicBezTo>
                  <a:pt x="11705" y="130"/>
                  <a:pt x="11601" y="1"/>
                  <a:pt x="1138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8"/>
          <p:cNvSpPr/>
          <p:nvPr/>
        </p:nvSpPr>
        <p:spPr>
          <a:xfrm>
            <a:off x="884822" y="1591777"/>
            <a:ext cx="326385" cy="455983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8"/>
          <p:cNvSpPr/>
          <p:nvPr/>
        </p:nvSpPr>
        <p:spPr>
          <a:xfrm>
            <a:off x="2776591" y="3079970"/>
            <a:ext cx="123548" cy="175615"/>
          </a:xfrm>
          <a:custGeom>
            <a:avLst/>
            <a:gdLst/>
            <a:ahLst/>
            <a:cxnLst/>
            <a:rect l="l" t="t" r="r" b="b"/>
            <a:pathLst>
              <a:path w="8006" h="11380" extrusionOk="0">
                <a:moveTo>
                  <a:pt x="1935" y="1"/>
                </a:moveTo>
                <a:cubicBezTo>
                  <a:pt x="1877" y="1"/>
                  <a:pt x="1818" y="9"/>
                  <a:pt x="1768" y="26"/>
                </a:cubicBezTo>
                <a:lnTo>
                  <a:pt x="467" y="526"/>
                </a:lnTo>
                <a:cubicBezTo>
                  <a:pt x="367" y="560"/>
                  <a:pt x="267" y="626"/>
                  <a:pt x="234" y="760"/>
                </a:cubicBezTo>
                <a:cubicBezTo>
                  <a:pt x="167" y="860"/>
                  <a:pt x="167" y="960"/>
                  <a:pt x="234" y="1093"/>
                </a:cubicBezTo>
                <a:lnTo>
                  <a:pt x="734" y="2428"/>
                </a:lnTo>
                <a:cubicBezTo>
                  <a:pt x="767" y="2528"/>
                  <a:pt x="834" y="2594"/>
                  <a:pt x="934" y="2661"/>
                </a:cubicBezTo>
                <a:cubicBezTo>
                  <a:pt x="1001" y="2678"/>
                  <a:pt x="1059" y="2686"/>
                  <a:pt x="1118" y="2686"/>
                </a:cubicBezTo>
                <a:cubicBezTo>
                  <a:pt x="1176" y="2686"/>
                  <a:pt x="1234" y="2678"/>
                  <a:pt x="1301" y="2661"/>
                </a:cubicBezTo>
                <a:lnTo>
                  <a:pt x="2602" y="2161"/>
                </a:lnTo>
                <a:cubicBezTo>
                  <a:pt x="2702" y="2127"/>
                  <a:pt x="2769" y="2027"/>
                  <a:pt x="2836" y="1927"/>
                </a:cubicBezTo>
                <a:cubicBezTo>
                  <a:pt x="2869" y="1827"/>
                  <a:pt x="2869" y="1694"/>
                  <a:pt x="2836" y="1594"/>
                </a:cubicBezTo>
                <a:lnTo>
                  <a:pt x="2335" y="259"/>
                </a:lnTo>
                <a:cubicBezTo>
                  <a:pt x="2302" y="159"/>
                  <a:pt x="2202" y="59"/>
                  <a:pt x="2102" y="26"/>
                </a:cubicBezTo>
                <a:cubicBezTo>
                  <a:pt x="2052" y="9"/>
                  <a:pt x="1993" y="1"/>
                  <a:pt x="1935" y="1"/>
                </a:cubicBezTo>
                <a:close/>
                <a:moveTo>
                  <a:pt x="3036" y="3078"/>
                </a:moveTo>
                <a:cubicBezTo>
                  <a:pt x="2977" y="3078"/>
                  <a:pt x="2919" y="3095"/>
                  <a:pt x="2869" y="3128"/>
                </a:cubicBezTo>
                <a:lnTo>
                  <a:pt x="1701" y="3528"/>
                </a:lnTo>
                <a:cubicBezTo>
                  <a:pt x="1601" y="3562"/>
                  <a:pt x="1535" y="3662"/>
                  <a:pt x="1501" y="3762"/>
                </a:cubicBezTo>
                <a:cubicBezTo>
                  <a:pt x="1435" y="3862"/>
                  <a:pt x="1435" y="3995"/>
                  <a:pt x="1468" y="4095"/>
                </a:cubicBezTo>
                <a:cubicBezTo>
                  <a:pt x="1501" y="4329"/>
                  <a:pt x="1501" y="4596"/>
                  <a:pt x="1401" y="4829"/>
                </a:cubicBezTo>
                <a:cubicBezTo>
                  <a:pt x="1335" y="5096"/>
                  <a:pt x="1201" y="5330"/>
                  <a:pt x="1068" y="5596"/>
                </a:cubicBezTo>
                <a:cubicBezTo>
                  <a:pt x="934" y="5830"/>
                  <a:pt x="801" y="6097"/>
                  <a:pt x="634" y="6397"/>
                </a:cubicBezTo>
                <a:cubicBezTo>
                  <a:pt x="467" y="6664"/>
                  <a:pt x="334" y="6964"/>
                  <a:pt x="200" y="7298"/>
                </a:cubicBezTo>
                <a:cubicBezTo>
                  <a:pt x="100" y="7598"/>
                  <a:pt x="34" y="7931"/>
                  <a:pt x="34" y="8265"/>
                </a:cubicBezTo>
                <a:cubicBezTo>
                  <a:pt x="0" y="8665"/>
                  <a:pt x="100" y="9032"/>
                  <a:pt x="234" y="9399"/>
                </a:cubicBezTo>
                <a:cubicBezTo>
                  <a:pt x="401" y="9866"/>
                  <a:pt x="667" y="10266"/>
                  <a:pt x="1034" y="10600"/>
                </a:cubicBezTo>
                <a:cubicBezTo>
                  <a:pt x="1401" y="10900"/>
                  <a:pt x="1802" y="11100"/>
                  <a:pt x="2235" y="11234"/>
                </a:cubicBezTo>
                <a:cubicBezTo>
                  <a:pt x="2592" y="11336"/>
                  <a:pt x="2949" y="11379"/>
                  <a:pt x="3320" y="11379"/>
                </a:cubicBezTo>
                <a:cubicBezTo>
                  <a:pt x="3435" y="11379"/>
                  <a:pt x="3551" y="11375"/>
                  <a:pt x="3670" y="11367"/>
                </a:cubicBezTo>
                <a:cubicBezTo>
                  <a:pt x="4170" y="11334"/>
                  <a:pt x="4637" y="11234"/>
                  <a:pt x="5104" y="11034"/>
                </a:cubicBezTo>
                <a:cubicBezTo>
                  <a:pt x="5638" y="10867"/>
                  <a:pt x="6138" y="10567"/>
                  <a:pt x="6538" y="10200"/>
                </a:cubicBezTo>
                <a:cubicBezTo>
                  <a:pt x="6905" y="9833"/>
                  <a:pt x="7239" y="9433"/>
                  <a:pt x="7506" y="8999"/>
                </a:cubicBezTo>
                <a:cubicBezTo>
                  <a:pt x="7706" y="8599"/>
                  <a:pt x="7873" y="8132"/>
                  <a:pt x="7939" y="7665"/>
                </a:cubicBezTo>
                <a:cubicBezTo>
                  <a:pt x="8006" y="7264"/>
                  <a:pt x="8006" y="6864"/>
                  <a:pt x="7873" y="6464"/>
                </a:cubicBezTo>
                <a:cubicBezTo>
                  <a:pt x="7839" y="6364"/>
                  <a:pt x="7772" y="6297"/>
                  <a:pt x="7672" y="6264"/>
                </a:cubicBezTo>
                <a:cubicBezTo>
                  <a:pt x="7639" y="6247"/>
                  <a:pt x="7597" y="6239"/>
                  <a:pt x="7551" y="6239"/>
                </a:cubicBezTo>
                <a:cubicBezTo>
                  <a:pt x="7506" y="6239"/>
                  <a:pt x="7456" y="6247"/>
                  <a:pt x="7406" y="6264"/>
                </a:cubicBezTo>
                <a:lnTo>
                  <a:pt x="6171" y="6731"/>
                </a:lnTo>
                <a:cubicBezTo>
                  <a:pt x="6071" y="6764"/>
                  <a:pt x="5971" y="6831"/>
                  <a:pt x="5938" y="6931"/>
                </a:cubicBezTo>
                <a:cubicBezTo>
                  <a:pt x="5904" y="7031"/>
                  <a:pt x="5871" y="7131"/>
                  <a:pt x="5871" y="7231"/>
                </a:cubicBezTo>
                <a:cubicBezTo>
                  <a:pt x="5871" y="8132"/>
                  <a:pt x="5304" y="8932"/>
                  <a:pt x="4437" y="9232"/>
                </a:cubicBezTo>
                <a:cubicBezTo>
                  <a:pt x="4177" y="9352"/>
                  <a:pt x="3892" y="9413"/>
                  <a:pt x="3606" y="9413"/>
                </a:cubicBezTo>
                <a:cubicBezTo>
                  <a:pt x="3415" y="9413"/>
                  <a:pt x="3223" y="9386"/>
                  <a:pt x="3036" y="9332"/>
                </a:cubicBezTo>
                <a:cubicBezTo>
                  <a:pt x="2635" y="9232"/>
                  <a:pt x="2335" y="8932"/>
                  <a:pt x="2202" y="8565"/>
                </a:cubicBezTo>
                <a:cubicBezTo>
                  <a:pt x="2102" y="8365"/>
                  <a:pt x="2102" y="8132"/>
                  <a:pt x="2168" y="7898"/>
                </a:cubicBezTo>
                <a:cubicBezTo>
                  <a:pt x="2235" y="7665"/>
                  <a:pt x="2335" y="7431"/>
                  <a:pt x="2469" y="7198"/>
                </a:cubicBezTo>
                <a:cubicBezTo>
                  <a:pt x="2602" y="6931"/>
                  <a:pt x="2769" y="6664"/>
                  <a:pt x="2936" y="6397"/>
                </a:cubicBezTo>
                <a:cubicBezTo>
                  <a:pt x="3102" y="6097"/>
                  <a:pt x="3236" y="5797"/>
                  <a:pt x="3336" y="5496"/>
                </a:cubicBezTo>
                <a:cubicBezTo>
                  <a:pt x="3469" y="5163"/>
                  <a:pt x="3536" y="4829"/>
                  <a:pt x="3569" y="4496"/>
                </a:cubicBezTo>
                <a:cubicBezTo>
                  <a:pt x="3603" y="4129"/>
                  <a:pt x="3569" y="3728"/>
                  <a:pt x="3436" y="3362"/>
                </a:cubicBezTo>
                <a:cubicBezTo>
                  <a:pt x="3403" y="3261"/>
                  <a:pt x="3336" y="3161"/>
                  <a:pt x="3203" y="3128"/>
                </a:cubicBezTo>
                <a:cubicBezTo>
                  <a:pt x="3153" y="3095"/>
                  <a:pt x="3094" y="3078"/>
                  <a:pt x="3036" y="3078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8"/>
          <p:cNvSpPr/>
          <p:nvPr/>
        </p:nvSpPr>
        <p:spPr>
          <a:xfrm>
            <a:off x="2776591" y="3079970"/>
            <a:ext cx="123548" cy="175615"/>
          </a:xfrm>
          <a:custGeom>
            <a:avLst/>
            <a:gdLst/>
            <a:ahLst/>
            <a:cxnLst/>
            <a:rect l="l" t="t" r="r" b="b"/>
            <a:pathLst>
              <a:path w="8006" h="11380" extrusionOk="0">
                <a:moveTo>
                  <a:pt x="1935" y="1"/>
                </a:moveTo>
                <a:cubicBezTo>
                  <a:pt x="1877" y="1"/>
                  <a:pt x="1818" y="9"/>
                  <a:pt x="1768" y="26"/>
                </a:cubicBezTo>
                <a:lnTo>
                  <a:pt x="467" y="526"/>
                </a:lnTo>
                <a:cubicBezTo>
                  <a:pt x="367" y="560"/>
                  <a:pt x="267" y="626"/>
                  <a:pt x="234" y="760"/>
                </a:cubicBezTo>
                <a:cubicBezTo>
                  <a:pt x="167" y="860"/>
                  <a:pt x="167" y="960"/>
                  <a:pt x="234" y="1093"/>
                </a:cubicBezTo>
                <a:lnTo>
                  <a:pt x="734" y="2428"/>
                </a:lnTo>
                <a:cubicBezTo>
                  <a:pt x="767" y="2528"/>
                  <a:pt x="834" y="2594"/>
                  <a:pt x="934" y="2661"/>
                </a:cubicBezTo>
                <a:cubicBezTo>
                  <a:pt x="1001" y="2678"/>
                  <a:pt x="1059" y="2686"/>
                  <a:pt x="1118" y="2686"/>
                </a:cubicBezTo>
                <a:cubicBezTo>
                  <a:pt x="1176" y="2686"/>
                  <a:pt x="1234" y="2678"/>
                  <a:pt x="1301" y="2661"/>
                </a:cubicBezTo>
                <a:lnTo>
                  <a:pt x="2602" y="2161"/>
                </a:lnTo>
                <a:cubicBezTo>
                  <a:pt x="2702" y="2127"/>
                  <a:pt x="2769" y="2027"/>
                  <a:pt x="2836" y="1927"/>
                </a:cubicBezTo>
                <a:cubicBezTo>
                  <a:pt x="2869" y="1827"/>
                  <a:pt x="2869" y="1694"/>
                  <a:pt x="2836" y="1594"/>
                </a:cubicBezTo>
                <a:lnTo>
                  <a:pt x="2335" y="259"/>
                </a:lnTo>
                <a:cubicBezTo>
                  <a:pt x="2302" y="159"/>
                  <a:pt x="2202" y="59"/>
                  <a:pt x="2102" y="26"/>
                </a:cubicBezTo>
                <a:cubicBezTo>
                  <a:pt x="2052" y="9"/>
                  <a:pt x="1993" y="1"/>
                  <a:pt x="1935" y="1"/>
                </a:cubicBezTo>
                <a:close/>
                <a:moveTo>
                  <a:pt x="3036" y="3078"/>
                </a:moveTo>
                <a:cubicBezTo>
                  <a:pt x="2977" y="3078"/>
                  <a:pt x="2919" y="3095"/>
                  <a:pt x="2869" y="3128"/>
                </a:cubicBezTo>
                <a:lnTo>
                  <a:pt x="1701" y="3528"/>
                </a:lnTo>
                <a:cubicBezTo>
                  <a:pt x="1601" y="3562"/>
                  <a:pt x="1535" y="3662"/>
                  <a:pt x="1501" y="3762"/>
                </a:cubicBezTo>
                <a:cubicBezTo>
                  <a:pt x="1435" y="3862"/>
                  <a:pt x="1435" y="3995"/>
                  <a:pt x="1468" y="4095"/>
                </a:cubicBezTo>
                <a:cubicBezTo>
                  <a:pt x="1501" y="4329"/>
                  <a:pt x="1501" y="4596"/>
                  <a:pt x="1401" y="4829"/>
                </a:cubicBezTo>
                <a:cubicBezTo>
                  <a:pt x="1335" y="5096"/>
                  <a:pt x="1201" y="5330"/>
                  <a:pt x="1068" y="5596"/>
                </a:cubicBezTo>
                <a:cubicBezTo>
                  <a:pt x="934" y="5830"/>
                  <a:pt x="801" y="6097"/>
                  <a:pt x="634" y="6397"/>
                </a:cubicBezTo>
                <a:cubicBezTo>
                  <a:pt x="467" y="6664"/>
                  <a:pt x="334" y="6964"/>
                  <a:pt x="200" y="7298"/>
                </a:cubicBezTo>
                <a:cubicBezTo>
                  <a:pt x="100" y="7598"/>
                  <a:pt x="34" y="7931"/>
                  <a:pt x="34" y="8265"/>
                </a:cubicBezTo>
                <a:cubicBezTo>
                  <a:pt x="0" y="8665"/>
                  <a:pt x="100" y="9032"/>
                  <a:pt x="234" y="9399"/>
                </a:cubicBezTo>
                <a:cubicBezTo>
                  <a:pt x="401" y="9866"/>
                  <a:pt x="667" y="10266"/>
                  <a:pt x="1034" y="10600"/>
                </a:cubicBezTo>
                <a:cubicBezTo>
                  <a:pt x="1401" y="10900"/>
                  <a:pt x="1802" y="11100"/>
                  <a:pt x="2235" y="11234"/>
                </a:cubicBezTo>
                <a:cubicBezTo>
                  <a:pt x="2592" y="11336"/>
                  <a:pt x="2949" y="11379"/>
                  <a:pt x="3320" y="11379"/>
                </a:cubicBezTo>
                <a:cubicBezTo>
                  <a:pt x="3435" y="11379"/>
                  <a:pt x="3551" y="11375"/>
                  <a:pt x="3670" y="11367"/>
                </a:cubicBezTo>
                <a:cubicBezTo>
                  <a:pt x="4170" y="11334"/>
                  <a:pt x="4637" y="11234"/>
                  <a:pt x="5104" y="11034"/>
                </a:cubicBezTo>
                <a:cubicBezTo>
                  <a:pt x="5638" y="10867"/>
                  <a:pt x="6138" y="10567"/>
                  <a:pt x="6538" y="10200"/>
                </a:cubicBezTo>
                <a:cubicBezTo>
                  <a:pt x="6905" y="9833"/>
                  <a:pt x="7239" y="9433"/>
                  <a:pt x="7506" y="8999"/>
                </a:cubicBezTo>
                <a:cubicBezTo>
                  <a:pt x="7706" y="8599"/>
                  <a:pt x="7873" y="8132"/>
                  <a:pt x="7939" y="7665"/>
                </a:cubicBezTo>
                <a:cubicBezTo>
                  <a:pt x="8006" y="7264"/>
                  <a:pt x="8006" y="6864"/>
                  <a:pt x="7873" y="6464"/>
                </a:cubicBezTo>
                <a:cubicBezTo>
                  <a:pt x="7839" y="6364"/>
                  <a:pt x="7772" y="6297"/>
                  <a:pt x="7672" y="6264"/>
                </a:cubicBezTo>
                <a:cubicBezTo>
                  <a:pt x="7639" y="6247"/>
                  <a:pt x="7597" y="6239"/>
                  <a:pt x="7551" y="6239"/>
                </a:cubicBezTo>
                <a:cubicBezTo>
                  <a:pt x="7506" y="6239"/>
                  <a:pt x="7456" y="6247"/>
                  <a:pt x="7406" y="6264"/>
                </a:cubicBezTo>
                <a:lnTo>
                  <a:pt x="6171" y="6731"/>
                </a:lnTo>
                <a:cubicBezTo>
                  <a:pt x="6071" y="6764"/>
                  <a:pt x="5971" y="6831"/>
                  <a:pt x="5938" y="6931"/>
                </a:cubicBezTo>
                <a:cubicBezTo>
                  <a:pt x="5904" y="7031"/>
                  <a:pt x="5871" y="7131"/>
                  <a:pt x="5871" y="7231"/>
                </a:cubicBezTo>
                <a:cubicBezTo>
                  <a:pt x="5871" y="8132"/>
                  <a:pt x="5304" y="8932"/>
                  <a:pt x="4437" y="9232"/>
                </a:cubicBezTo>
                <a:cubicBezTo>
                  <a:pt x="4177" y="9352"/>
                  <a:pt x="3892" y="9413"/>
                  <a:pt x="3606" y="9413"/>
                </a:cubicBezTo>
                <a:cubicBezTo>
                  <a:pt x="3415" y="9413"/>
                  <a:pt x="3223" y="9386"/>
                  <a:pt x="3036" y="9332"/>
                </a:cubicBezTo>
                <a:cubicBezTo>
                  <a:pt x="2635" y="9232"/>
                  <a:pt x="2335" y="8932"/>
                  <a:pt x="2202" y="8565"/>
                </a:cubicBezTo>
                <a:cubicBezTo>
                  <a:pt x="2102" y="8365"/>
                  <a:pt x="2102" y="8132"/>
                  <a:pt x="2168" y="7898"/>
                </a:cubicBezTo>
                <a:cubicBezTo>
                  <a:pt x="2235" y="7665"/>
                  <a:pt x="2335" y="7431"/>
                  <a:pt x="2469" y="7198"/>
                </a:cubicBezTo>
                <a:cubicBezTo>
                  <a:pt x="2602" y="6931"/>
                  <a:pt x="2769" y="6664"/>
                  <a:pt x="2936" y="6397"/>
                </a:cubicBezTo>
                <a:cubicBezTo>
                  <a:pt x="3102" y="6097"/>
                  <a:pt x="3236" y="5797"/>
                  <a:pt x="3336" y="5496"/>
                </a:cubicBezTo>
                <a:cubicBezTo>
                  <a:pt x="3469" y="5163"/>
                  <a:pt x="3536" y="4829"/>
                  <a:pt x="3569" y="4496"/>
                </a:cubicBezTo>
                <a:cubicBezTo>
                  <a:pt x="3603" y="4129"/>
                  <a:pt x="3569" y="3728"/>
                  <a:pt x="3436" y="3362"/>
                </a:cubicBezTo>
                <a:cubicBezTo>
                  <a:pt x="3403" y="3261"/>
                  <a:pt x="3336" y="3161"/>
                  <a:pt x="3203" y="3128"/>
                </a:cubicBezTo>
                <a:cubicBezTo>
                  <a:pt x="3153" y="3095"/>
                  <a:pt x="3094" y="3078"/>
                  <a:pt x="3036" y="3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8"/>
          <p:cNvSpPr/>
          <p:nvPr/>
        </p:nvSpPr>
        <p:spPr>
          <a:xfrm>
            <a:off x="2854322" y="2797242"/>
            <a:ext cx="168331" cy="198887"/>
          </a:xfrm>
          <a:custGeom>
            <a:avLst/>
            <a:gdLst/>
            <a:ahLst/>
            <a:cxnLst/>
            <a:rect l="l" t="t" r="r" b="b"/>
            <a:pathLst>
              <a:path w="10908" h="12888" extrusionOk="0">
                <a:moveTo>
                  <a:pt x="5604" y="0"/>
                </a:moveTo>
                <a:cubicBezTo>
                  <a:pt x="5037" y="0"/>
                  <a:pt x="4470" y="67"/>
                  <a:pt x="3936" y="267"/>
                </a:cubicBezTo>
                <a:cubicBezTo>
                  <a:pt x="3369" y="434"/>
                  <a:pt x="2836" y="701"/>
                  <a:pt x="2335" y="1034"/>
                </a:cubicBezTo>
                <a:lnTo>
                  <a:pt x="2335" y="1001"/>
                </a:lnTo>
                <a:cubicBezTo>
                  <a:pt x="1768" y="1401"/>
                  <a:pt x="1301" y="1902"/>
                  <a:pt x="968" y="2469"/>
                </a:cubicBezTo>
                <a:cubicBezTo>
                  <a:pt x="601" y="2969"/>
                  <a:pt x="367" y="3503"/>
                  <a:pt x="200" y="4103"/>
                </a:cubicBezTo>
                <a:cubicBezTo>
                  <a:pt x="34" y="4637"/>
                  <a:pt x="0" y="5204"/>
                  <a:pt x="34" y="5738"/>
                </a:cubicBezTo>
                <a:cubicBezTo>
                  <a:pt x="67" y="6238"/>
                  <a:pt x="200" y="6705"/>
                  <a:pt x="434" y="7105"/>
                </a:cubicBezTo>
                <a:cubicBezTo>
                  <a:pt x="501" y="7205"/>
                  <a:pt x="601" y="7272"/>
                  <a:pt x="734" y="7306"/>
                </a:cubicBezTo>
                <a:cubicBezTo>
                  <a:pt x="834" y="7306"/>
                  <a:pt x="934" y="7272"/>
                  <a:pt x="1034" y="7205"/>
                </a:cubicBezTo>
                <a:lnTo>
                  <a:pt x="2335" y="6338"/>
                </a:lnTo>
                <a:cubicBezTo>
                  <a:pt x="2435" y="6305"/>
                  <a:pt x="2502" y="6171"/>
                  <a:pt x="2569" y="6071"/>
                </a:cubicBezTo>
                <a:cubicBezTo>
                  <a:pt x="2569" y="5938"/>
                  <a:pt x="2569" y="5804"/>
                  <a:pt x="2569" y="5671"/>
                </a:cubicBezTo>
                <a:cubicBezTo>
                  <a:pt x="2302" y="4637"/>
                  <a:pt x="2735" y="3570"/>
                  <a:pt x="3636" y="3002"/>
                </a:cubicBezTo>
                <a:cubicBezTo>
                  <a:pt x="4103" y="2636"/>
                  <a:pt x="4670" y="2469"/>
                  <a:pt x="5237" y="2469"/>
                </a:cubicBezTo>
                <a:cubicBezTo>
                  <a:pt x="5704" y="2469"/>
                  <a:pt x="6138" y="2702"/>
                  <a:pt x="6405" y="3103"/>
                </a:cubicBezTo>
                <a:cubicBezTo>
                  <a:pt x="6572" y="3336"/>
                  <a:pt x="6638" y="3603"/>
                  <a:pt x="6638" y="3870"/>
                </a:cubicBezTo>
                <a:cubicBezTo>
                  <a:pt x="6605" y="4170"/>
                  <a:pt x="6572" y="4470"/>
                  <a:pt x="6471" y="4770"/>
                </a:cubicBezTo>
                <a:cubicBezTo>
                  <a:pt x="6405" y="5104"/>
                  <a:pt x="6305" y="5471"/>
                  <a:pt x="6171" y="5838"/>
                </a:cubicBezTo>
                <a:cubicBezTo>
                  <a:pt x="6071" y="6205"/>
                  <a:pt x="5971" y="6572"/>
                  <a:pt x="5938" y="6972"/>
                </a:cubicBezTo>
                <a:cubicBezTo>
                  <a:pt x="5871" y="7372"/>
                  <a:pt x="5871" y="7806"/>
                  <a:pt x="5938" y="8206"/>
                </a:cubicBezTo>
                <a:cubicBezTo>
                  <a:pt x="6004" y="8640"/>
                  <a:pt x="6171" y="9073"/>
                  <a:pt x="6405" y="9440"/>
                </a:cubicBezTo>
                <a:cubicBezTo>
                  <a:pt x="6471" y="9574"/>
                  <a:pt x="6605" y="9641"/>
                  <a:pt x="6738" y="9674"/>
                </a:cubicBezTo>
                <a:cubicBezTo>
                  <a:pt x="6772" y="9682"/>
                  <a:pt x="6805" y="9686"/>
                  <a:pt x="6838" y="9686"/>
                </a:cubicBezTo>
                <a:cubicBezTo>
                  <a:pt x="6938" y="9686"/>
                  <a:pt x="7039" y="9649"/>
                  <a:pt x="7139" y="9574"/>
                </a:cubicBezTo>
                <a:lnTo>
                  <a:pt x="8339" y="8740"/>
                </a:lnTo>
                <a:cubicBezTo>
                  <a:pt x="8440" y="8673"/>
                  <a:pt x="8540" y="8573"/>
                  <a:pt x="8540" y="8440"/>
                </a:cubicBezTo>
                <a:cubicBezTo>
                  <a:pt x="8573" y="8273"/>
                  <a:pt x="8540" y="8139"/>
                  <a:pt x="8473" y="8006"/>
                </a:cubicBezTo>
                <a:cubicBezTo>
                  <a:pt x="8339" y="7739"/>
                  <a:pt x="8306" y="7472"/>
                  <a:pt x="8339" y="7172"/>
                </a:cubicBezTo>
                <a:cubicBezTo>
                  <a:pt x="8373" y="6839"/>
                  <a:pt x="8406" y="6538"/>
                  <a:pt x="8506" y="6205"/>
                </a:cubicBezTo>
                <a:lnTo>
                  <a:pt x="8806" y="5137"/>
                </a:lnTo>
                <a:cubicBezTo>
                  <a:pt x="8907" y="4770"/>
                  <a:pt x="8973" y="4403"/>
                  <a:pt x="9007" y="4003"/>
                </a:cubicBezTo>
                <a:cubicBezTo>
                  <a:pt x="9040" y="3603"/>
                  <a:pt x="9040" y="3203"/>
                  <a:pt x="8973" y="2836"/>
                </a:cubicBezTo>
                <a:cubicBezTo>
                  <a:pt x="8873" y="2369"/>
                  <a:pt x="8673" y="1935"/>
                  <a:pt x="8406" y="1568"/>
                </a:cubicBezTo>
                <a:cubicBezTo>
                  <a:pt x="8106" y="1101"/>
                  <a:pt x="7672" y="701"/>
                  <a:pt x="7172" y="434"/>
                </a:cubicBezTo>
                <a:cubicBezTo>
                  <a:pt x="6672" y="167"/>
                  <a:pt x="6138" y="34"/>
                  <a:pt x="5604" y="0"/>
                </a:cubicBezTo>
                <a:close/>
                <a:moveTo>
                  <a:pt x="9366" y="9548"/>
                </a:moveTo>
                <a:cubicBezTo>
                  <a:pt x="9264" y="9548"/>
                  <a:pt x="9161" y="9578"/>
                  <a:pt x="9073" y="9641"/>
                </a:cubicBezTo>
                <a:lnTo>
                  <a:pt x="7706" y="10541"/>
                </a:lnTo>
                <a:cubicBezTo>
                  <a:pt x="7606" y="10608"/>
                  <a:pt x="7539" y="10741"/>
                  <a:pt x="7506" y="10875"/>
                </a:cubicBezTo>
                <a:cubicBezTo>
                  <a:pt x="7472" y="11008"/>
                  <a:pt x="7506" y="11142"/>
                  <a:pt x="7572" y="11275"/>
                </a:cubicBezTo>
                <a:lnTo>
                  <a:pt x="8540" y="12676"/>
                </a:lnTo>
                <a:cubicBezTo>
                  <a:pt x="8622" y="12820"/>
                  <a:pt x="8779" y="12888"/>
                  <a:pt x="8943" y="12888"/>
                </a:cubicBezTo>
                <a:cubicBezTo>
                  <a:pt x="9045" y="12888"/>
                  <a:pt x="9150" y="12861"/>
                  <a:pt x="9240" y="12809"/>
                </a:cubicBezTo>
                <a:lnTo>
                  <a:pt x="10608" y="11875"/>
                </a:lnTo>
                <a:cubicBezTo>
                  <a:pt x="10841" y="11709"/>
                  <a:pt x="10908" y="11408"/>
                  <a:pt x="10741" y="11175"/>
                </a:cubicBezTo>
                <a:lnTo>
                  <a:pt x="9807" y="9774"/>
                </a:lnTo>
                <a:cubicBezTo>
                  <a:pt x="9703" y="9629"/>
                  <a:pt x="9535" y="9548"/>
                  <a:pt x="9366" y="9548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8"/>
          <p:cNvSpPr/>
          <p:nvPr/>
        </p:nvSpPr>
        <p:spPr>
          <a:xfrm>
            <a:off x="2854322" y="2797242"/>
            <a:ext cx="168331" cy="198887"/>
          </a:xfrm>
          <a:custGeom>
            <a:avLst/>
            <a:gdLst/>
            <a:ahLst/>
            <a:cxnLst/>
            <a:rect l="l" t="t" r="r" b="b"/>
            <a:pathLst>
              <a:path w="10908" h="12888" extrusionOk="0">
                <a:moveTo>
                  <a:pt x="5604" y="0"/>
                </a:moveTo>
                <a:cubicBezTo>
                  <a:pt x="5037" y="0"/>
                  <a:pt x="4470" y="67"/>
                  <a:pt x="3936" y="267"/>
                </a:cubicBezTo>
                <a:cubicBezTo>
                  <a:pt x="3369" y="434"/>
                  <a:pt x="2836" y="701"/>
                  <a:pt x="2335" y="1034"/>
                </a:cubicBezTo>
                <a:lnTo>
                  <a:pt x="2335" y="1001"/>
                </a:lnTo>
                <a:cubicBezTo>
                  <a:pt x="1768" y="1401"/>
                  <a:pt x="1301" y="1902"/>
                  <a:pt x="968" y="2469"/>
                </a:cubicBezTo>
                <a:cubicBezTo>
                  <a:pt x="601" y="2969"/>
                  <a:pt x="367" y="3503"/>
                  <a:pt x="200" y="4103"/>
                </a:cubicBezTo>
                <a:cubicBezTo>
                  <a:pt x="34" y="4637"/>
                  <a:pt x="0" y="5204"/>
                  <a:pt x="34" y="5738"/>
                </a:cubicBezTo>
                <a:cubicBezTo>
                  <a:pt x="67" y="6238"/>
                  <a:pt x="200" y="6705"/>
                  <a:pt x="434" y="7105"/>
                </a:cubicBezTo>
                <a:cubicBezTo>
                  <a:pt x="501" y="7205"/>
                  <a:pt x="601" y="7272"/>
                  <a:pt x="734" y="7306"/>
                </a:cubicBezTo>
                <a:cubicBezTo>
                  <a:pt x="834" y="7306"/>
                  <a:pt x="934" y="7272"/>
                  <a:pt x="1034" y="7205"/>
                </a:cubicBezTo>
                <a:lnTo>
                  <a:pt x="2335" y="6338"/>
                </a:lnTo>
                <a:cubicBezTo>
                  <a:pt x="2435" y="6305"/>
                  <a:pt x="2502" y="6171"/>
                  <a:pt x="2569" y="6071"/>
                </a:cubicBezTo>
                <a:cubicBezTo>
                  <a:pt x="2569" y="5938"/>
                  <a:pt x="2569" y="5804"/>
                  <a:pt x="2569" y="5671"/>
                </a:cubicBezTo>
                <a:cubicBezTo>
                  <a:pt x="2302" y="4637"/>
                  <a:pt x="2735" y="3570"/>
                  <a:pt x="3636" y="3002"/>
                </a:cubicBezTo>
                <a:cubicBezTo>
                  <a:pt x="4103" y="2636"/>
                  <a:pt x="4670" y="2469"/>
                  <a:pt x="5237" y="2469"/>
                </a:cubicBezTo>
                <a:cubicBezTo>
                  <a:pt x="5704" y="2469"/>
                  <a:pt x="6138" y="2702"/>
                  <a:pt x="6405" y="3103"/>
                </a:cubicBezTo>
                <a:cubicBezTo>
                  <a:pt x="6572" y="3336"/>
                  <a:pt x="6638" y="3603"/>
                  <a:pt x="6638" y="3870"/>
                </a:cubicBezTo>
                <a:cubicBezTo>
                  <a:pt x="6605" y="4170"/>
                  <a:pt x="6572" y="4470"/>
                  <a:pt x="6471" y="4770"/>
                </a:cubicBezTo>
                <a:cubicBezTo>
                  <a:pt x="6405" y="5104"/>
                  <a:pt x="6305" y="5471"/>
                  <a:pt x="6171" y="5838"/>
                </a:cubicBezTo>
                <a:cubicBezTo>
                  <a:pt x="6071" y="6205"/>
                  <a:pt x="5971" y="6572"/>
                  <a:pt x="5938" y="6972"/>
                </a:cubicBezTo>
                <a:cubicBezTo>
                  <a:pt x="5871" y="7372"/>
                  <a:pt x="5871" y="7806"/>
                  <a:pt x="5938" y="8206"/>
                </a:cubicBezTo>
                <a:cubicBezTo>
                  <a:pt x="6004" y="8640"/>
                  <a:pt x="6171" y="9073"/>
                  <a:pt x="6405" y="9440"/>
                </a:cubicBezTo>
                <a:cubicBezTo>
                  <a:pt x="6471" y="9574"/>
                  <a:pt x="6605" y="9641"/>
                  <a:pt x="6738" y="9674"/>
                </a:cubicBezTo>
                <a:cubicBezTo>
                  <a:pt x="6772" y="9682"/>
                  <a:pt x="6805" y="9686"/>
                  <a:pt x="6838" y="9686"/>
                </a:cubicBezTo>
                <a:cubicBezTo>
                  <a:pt x="6938" y="9686"/>
                  <a:pt x="7039" y="9649"/>
                  <a:pt x="7139" y="9574"/>
                </a:cubicBezTo>
                <a:lnTo>
                  <a:pt x="8339" y="8740"/>
                </a:lnTo>
                <a:cubicBezTo>
                  <a:pt x="8440" y="8673"/>
                  <a:pt x="8540" y="8573"/>
                  <a:pt x="8540" y="8440"/>
                </a:cubicBezTo>
                <a:cubicBezTo>
                  <a:pt x="8573" y="8273"/>
                  <a:pt x="8540" y="8139"/>
                  <a:pt x="8473" y="8006"/>
                </a:cubicBezTo>
                <a:cubicBezTo>
                  <a:pt x="8339" y="7739"/>
                  <a:pt x="8306" y="7472"/>
                  <a:pt x="8339" y="7172"/>
                </a:cubicBezTo>
                <a:cubicBezTo>
                  <a:pt x="8373" y="6839"/>
                  <a:pt x="8406" y="6538"/>
                  <a:pt x="8506" y="6205"/>
                </a:cubicBezTo>
                <a:lnTo>
                  <a:pt x="8806" y="5137"/>
                </a:lnTo>
                <a:cubicBezTo>
                  <a:pt x="8907" y="4770"/>
                  <a:pt x="8973" y="4403"/>
                  <a:pt x="9007" y="4003"/>
                </a:cubicBezTo>
                <a:cubicBezTo>
                  <a:pt x="9040" y="3603"/>
                  <a:pt x="9040" y="3203"/>
                  <a:pt x="8973" y="2836"/>
                </a:cubicBezTo>
                <a:cubicBezTo>
                  <a:pt x="8873" y="2369"/>
                  <a:pt x="8673" y="1935"/>
                  <a:pt x="8406" y="1568"/>
                </a:cubicBezTo>
                <a:cubicBezTo>
                  <a:pt x="8106" y="1101"/>
                  <a:pt x="7672" y="701"/>
                  <a:pt x="7172" y="434"/>
                </a:cubicBezTo>
                <a:cubicBezTo>
                  <a:pt x="6672" y="167"/>
                  <a:pt x="6138" y="34"/>
                  <a:pt x="5604" y="0"/>
                </a:cubicBezTo>
                <a:close/>
                <a:moveTo>
                  <a:pt x="9366" y="9548"/>
                </a:moveTo>
                <a:cubicBezTo>
                  <a:pt x="9264" y="9548"/>
                  <a:pt x="9161" y="9578"/>
                  <a:pt x="9073" y="9641"/>
                </a:cubicBezTo>
                <a:lnTo>
                  <a:pt x="7706" y="10541"/>
                </a:lnTo>
                <a:cubicBezTo>
                  <a:pt x="7606" y="10608"/>
                  <a:pt x="7539" y="10741"/>
                  <a:pt x="7506" y="10875"/>
                </a:cubicBezTo>
                <a:cubicBezTo>
                  <a:pt x="7472" y="11008"/>
                  <a:pt x="7506" y="11142"/>
                  <a:pt x="7572" y="11275"/>
                </a:cubicBezTo>
                <a:lnTo>
                  <a:pt x="8540" y="12676"/>
                </a:lnTo>
                <a:cubicBezTo>
                  <a:pt x="8622" y="12820"/>
                  <a:pt x="8779" y="12888"/>
                  <a:pt x="8943" y="12888"/>
                </a:cubicBezTo>
                <a:cubicBezTo>
                  <a:pt x="9045" y="12888"/>
                  <a:pt x="9150" y="12861"/>
                  <a:pt x="9240" y="12809"/>
                </a:cubicBezTo>
                <a:lnTo>
                  <a:pt x="10608" y="11875"/>
                </a:lnTo>
                <a:cubicBezTo>
                  <a:pt x="10841" y="11709"/>
                  <a:pt x="10908" y="11408"/>
                  <a:pt x="10741" y="11175"/>
                </a:cubicBezTo>
                <a:lnTo>
                  <a:pt x="9807" y="9774"/>
                </a:lnTo>
                <a:cubicBezTo>
                  <a:pt x="9703" y="9629"/>
                  <a:pt x="9535" y="9548"/>
                  <a:pt x="9366" y="9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8"/>
          <p:cNvSpPr/>
          <p:nvPr/>
        </p:nvSpPr>
        <p:spPr>
          <a:xfrm>
            <a:off x="3578589" y="3005589"/>
            <a:ext cx="151356" cy="204797"/>
          </a:xfrm>
          <a:custGeom>
            <a:avLst/>
            <a:gdLst/>
            <a:ahLst/>
            <a:cxnLst/>
            <a:rect l="l" t="t" r="r" b="b"/>
            <a:pathLst>
              <a:path w="9808" h="13271" extrusionOk="0">
                <a:moveTo>
                  <a:pt x="4504" y="1"/>
                </a:moveTo>
                <a:cubicBezTo>
                  <a:pt x="4004" y="1"/>
                  <a:pt x="3503" y="70"/>
                  <a:pt x="3003" y="209"/>
                </a:cubicBezTo>
                <a:cubicBezTo>
                  <a:pt x="2469" y="376"/>
                  <a:pt x="1969" y="609"/>
                  <a:pt x="1535" y="943"/>
                </a:cubicBezTo>
                <a:cubicBezTo>
                  <a:pt x="1135" y="1210"/>
                  <a:pt x="801" y="1610"/>
                  <a:pt x="601" y="2044"/>
                </a:cubicBezTo>
                <a:cubicBezTo>
                  <a:pt x="534" y="2144"/>
                  <a:pt x="534" y="2244"/>
                  <a:pt x="601" y="2344"/>
                </a:cubicBezTo>
                <a:cubicBezTo>
                  <a:pt x="635" y="2444"/>
                  <a:pt x="701" y="2544"/>
                  <a:pt x="801" y="2578"/>
                </a:cubicBezTo>
                <a:lnTo>
                  <a:pt x="2236" y="3211"/>
                </a:lnTo>
                <a:cubicBezTo>
                  <a:pt x="2309" y="3260"/>
                  <a:pt x="2400" y="3291"/>
                  <a:pt x="2496" y="3291"/>
                </a:cubicBezTo>
                <a:cubicBezTo>
                  <a:pt x="2531" y="3291"/>
                  <a:pt x="2567" y="3287"/>
                  <a:pt x="2603" y="3278"/>
                </a:cubicBezTo>
                <a:cubicBezTo>
                  <a:pt x="2703" y="3211"/>
                  <a:pt x="2836" y="3145"/>
                  <a:pt x="2903" y="3078"/>
                </a:cubicBezTo>
                <a:cubicBezTo>
                  <a:pt x="3493" y="2572"/>
                  <a:pt x="4083" y="2319"/>
                  <a:pt x="4689" y="2319"/>
                </a:cubicBezTo>
                <a:cubicBezTo>
                  <a:pt x="5043" y="2319"/>
                  <a:pt x="5403" y="2405"/>
                  <a:pt x="5772" y="2578"/>
                </a:cubicBezTo>
                <a:cubicBezTo>
                  <a:pt x="6305" y="2778"/>
                  <a:pt x="6772" y="3145"/>
                  <a:pt x="7072" y="3645"/>
                </a:cubicBezTo>
                <a:cubicBezTo>
                  <a:pt x="7306" y="4079"/>
                  <a:pt x="7339" y="4579"/>
                  <a:pt x="7139" y="5013"/>
                </a:cubicBezTo>
                <a:cubicBezTo>
                  <a:pt x="7039" y="5246"/>
                  <a:pt x="6839" y="5446"/>
                  <a:pt x="6605" y="5580"/>
                </a:cubicBezTo>
                <a:cubicBezTo>
                  <a:pt x="6339" y="5713"/>
                  <a:pt x="6072" y="5847"/>
                  <a:pt x="5772" y="5947"/>
                </a:cubicBezTo>
                <a:cubicBezTo>
                  <a:pt x="5438" y="6013"/>
                  <a:pt x="5104" y="6113"/>
                  <a:pt x="4737" y="6213"/>
                </a:cubicBezTo>
                <a:cubicBezTo>
                  <a:pt x="4337" y="6347"/>
                  <a:pt x="3970" y="6480"/>
                  <a:pt x="3637" y="6647"/>
                </a:cubicBezTo>
                <a:cubicBezTo>
                  <a:pt x="3236" y="6814"/>
                  <a:pt x="2903" y="7047"/>
                  <a:pt x="2603" y="7314"/>
                </a:cubicBezTo>
                <a:cubicBezTo>
                  <a:pt x="2236" y="7581"/>
                  <a:pt x="1969" y="7948"/>
                  <a:pt x="1769" y="8382"/>
                </a:cubicBezTo>
                <a:cubicBezTo>
                  <a:pt x="1669" y="8482"/>
                  <a:pt x="1669" y="8615"/>
                  <a:pt x="1735" y="8749"/>
                </a:cubicBezTo>
                <a:cubicBezTo>
                  <a:pt x="1802" y="8882"/>
                  <a:pt x="1902" y="8982"/>
                  <a:pt x="2002" y="9049"/>
                </a:cubicBezTo>
                <a:lnTo>
                  <a:pt x="3336" y="9649"/>
                </a:lnTo>
                <a:cubicBezTo>
                  <a:pt x="3386" y="9666"/>
                  <a:pt x="3453" y="9674"/>
                  <a:pt x="3520" y="9674"/>
                </a:cubicBezTo>
                <a:cubicBezTo>
                  <a:pt x="3587" y="9674"/>
                  <a:pt x="3653" y="9666"/>
                  <a:pt x="3703" y="9649"/>
                </a:cubicBezTo>
                <a:cubicBezTo>
                  <a:pt x="3837" y="9583"/>
                  <a:pt x="3937" y="9482"/>
                  <a:pt x="4004" y="9382"/>
                </a:cubicBezTo>
                <a:cubicBezTo>
                  <a:pt x="4170" y="9116"/>
                  <a:pt x="4404" y="8915"/>
                  <a:pt x="4671" y="8815"/>
                </a:cubicBezTo>
                <a:cubicBezTo>
                  <a:pt x="4971" y="8649"/>
                  <a:pt x="5271" y="8548"/>
                  <a:pt x="5571" y="8448"/>
                </a:cubicBezTo>
                <a:lnTo>
                  <a:pt x="6639" y="8148"/>
                </a:lnTo>
                <a:cubicBezTo>
                  <a:pt x="7006" y="8048"/>
                  <a:pt x="7373" y="7881"/>
                  <a:pt x="7706" y="7715"/>
                </a:cubicBezTo>
                <a:cubicBezTo>
                  <a:pt x="8073" y="7548"/>
                  <a:pt x="8407" y="7314"/>
                  <a:pt x="8674" y="7047"/>
                </a:cubicBezTo>
                <a:cubicBezTo>
                  <a:pt x="9007" y="6714"/>
                  <a:pt x="9274" y="6347"/>
                  <a:pt x="9441" y="5947"/>
                </a:cubicBezTo>
                <a:cubicBezTo>
                  <a:pt x="9708" y="5413"/>
                  <a:pt x="9808" y="4846"/>
                  <a:pt x="9774" y="4279"/>
                </a:cubicBezTo>
                <a:cubicBezTo>
                  <a:pt x="9708" y="3712"/>
                  <a:pt x="9574" y="3211"/>
                  <a:pt x="9274" y="2711"/>
                </a:cubicBezTo>
                <a:cubicBezTo>
                  <a:pt x="9007" y="2244"/>
                  <a:pt x="8640" y="1777"/>
                  <a:pt x="8207" y="1443"/>
                </a:cubicBezTo>
                <a:cubicBezTo>
                  <a:pt x="7773" y="1043"/>
                  <a:pt x="7239" y="709"/>
                  <a:pt x="6706" y="476"/>
                </a:cubicBezTo>
                <a:lnTo>
                  <a:pt x="6739" y="476"/>
                </a:lnTo>
                <a:cubicBezTo>
                  <a:pt x="6138" y="209"/>
                  <a:pt x="5471" y="42"/>
                  <a:pt x="4804" y="9"/>
                </a:cubicBezTo>
                <a:cubicBezTo>
                  <a:pt x="4704" y="3"/>
                  <a:pt x="4604" y="1"/>
                  <a:pt x="4504" y="1"/>
                </a:cubicBezTo>
                <a:close/>
                <a:moveTo>
                  <a:pt x="1252" y="9999"/>
                </a:moveTo>
                <a:cubicBezTo>
                  <a:pt x="1185" y="9999"/>
                  <a:pt x="1118" y="10016"/>
                  <a:pt x="1068" y="10050"/>
                </a:cubicBezTo>
                <a:cubicBezTo>
                  <a:pt x="935" y="10116"/>
                  <a:pt x="835" y="10183"/>
                  <a:pt x="768" y="10316"/>
                </a:cubicBezTo>
                <a:lnTo>
                  <a:pt x="67" y="11851"/>
                </a:lnTo>
                <a:cubicBezTo>
                  <a:pt x="1" y="11984"/>
                  <a:pt x="1" y="12118"/>
                  <a:pt x="67" y="12251"/>
                </a:cubicBezTo>
                <a:cubicBezTo>
                  <a:pt x="101" y="12385"/>
                  <a:pt x="201" y="12485"/>
                  <a:pt x="334" y="12551"/>
                </a:cubicBezTo>
                <a:lnTo>
                  <a:pt x="1835" y="13218"/>
                </a:lnTo>
                <a:cubicBezTo>
                  <a:pt x="1907" y="13254"/>
                  <a:pt x="1981" y="13271"/>
                  <a:pt x="2053" y="13271"/>
                </a:cubicBezTo>
                <a:cubicBezTo>
                  <a:pt x="2251" y="13271"/>
                  <a:pt x="2438" y="13147"/>
                  <a:pt x="2536" y="12952"/>
                </a:cubicBezTo>
                <a:lnTo>
                  <a:pt x="3236" y="11417"/>
                </a:lnTo>
                <a:cubicBezTo>
                  <a:pt x="3336" y="11150"/>
                  <a:pt x="3203" y="10850"/>
                  <a:pt x="2970" y="10750"/>
                </a:cubicBezTo>
                <a:lnTo>
                  <a:pt x="1435" y="10050"/>
                </a:lnTo>
                <a:cubicBezTo>
                  <a:pt x="1385" y="10016"/>
                  <a:pt x="1318" y="9999"/>
                  <a:pt x="1252" y="9999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8"/>
          <p:cNvSpPr/>
          <p:nvPr/>
        </p:nvSpPr>
        <p:spPr>
          <a:xfrm>
            <a:off x="3578589" y="3005589"/>
            <a:ext cx="151356" cy="204797"/>
          </a:xfrm>
          <a:custGeom>
            <a:avLst/>
            <a:gdLst/>
            <a:ahLst/>
            <a:cxnLst/>
            <a:rect l="l" t="t" r="r" b="b"/>
            <a:pathLst>
              <a:path w="9808" h="13271" extrusionOk="0">
                <a:moveTo>
                  <a:pt x="4504" y="1"/>
                </a:moveTo>
                <a:cubicBezTo>
                  <a:pt x="4004" y="1"/>
                  <a:pt x="3503" y="70"/>
                  <a:pt x="3003" y="209"/>
                </a:cubicBezTo>
                <a:cubicBezTo>
                  <a:pt x="2469" y="376"/>
                  <a:pt x="1969" y="609"/>
                  <a:pt x="1535" y="943"/>
                </a:cubicBezTo>
                <a:cubicBezTo>
                  <a:pt x="1135" y="1210"/>
                  <a:pt x="801" y="1610"/>
                  <a:pt x="601" y="2044"/>
                </a:cubicBezTo>
                <a:cubicBezTo>
                  <a:pt x="534" y="2144"/>
                  <a:pt x="534" y="2244"/>
                  <a:pt x="601" y="2344"/>
                </a:cubicBezTo>
                <a:cubicBezTo>
                  <a:pt x="635" y="2444"/>
                  <a:pt x="701" y="2544"/>
                  <a:pt x="801" y="2578"/>
                </a:cubicBezTo>
                <a:lnTo>
                  <a:pt x="2236" y="3211"/>
                </a:lnTo>
                <a:cubicBezTo>
                  <a:pt x="2309" y="3260"/>
                  <a:pt x="2400" y="3291"/>
                  <a:pt x="2496" y="3291"/>
                </a:cubicBezTo>
                <a:cubicBezTo>
                  <a:pt x="2531" y="3291"/>
                  <a:pt x="2567" y="3287"/>
                  <a:pt x="2603" y="3278"/>
                </a:cubicBezTo>
                <a:cubicBezTo>
                  <a:pt x="2703" y="3211"/>
                  <a:pt x="2836" y="3145"/>
                  <a:pt x="2903" y="3078"/>
                </a:cubicBezTo>
                <a:cubicBezTo>
                  <a:pt x="3493" y="2572"/>
                  <a:pt x="4083" y="2319"/>
                  <a:pt x="4689" y="2319"/>
                </a:cubicBezTo>
                <a:cubicBezTo>
                  <a:pt x="5043" y="2319"/>
                  <a:pt x="5403" y="2405"/>
                  <a:pt x="5772" y="2578"/>
                </a:cubicBezTo>
                <a:cubicBezTo>
                  <a:pt x="6305" y="2778"/>
                  <a:pt x="6772" y="3145"/>
                  <a:pt x="7072" y="3645"/>
                </a:cubicBezTo>
                <a:cubicBezTo>
                  <a:pt x="7306" y="4079"/>
                  <a:pt x="7339" y="4579"/>
                  <a:pt x="7139" y="5013"/>
                </a:cubicBezTo>
                <a:cubicBezTo>
                  <a:pt x="7039" y="5246"/>
                  <a:pt x="6839" y="5446"/>
                  <a:pt x="6605" y="5580"/>
                </a:cubicBezTo>
                <a:cubicBezTo>
                  <a:pt x="6339" y="5713"/>
                  <a:pt x="6072" y="5847"/>
                  <a:pt x="5772" y="5947"/>
                </a:cubicBezTo>
                <a:cubicBezTo>
                  <a:pt x="5438" y="6013"/>
                  <a:pt x="5104" y="6113"/>
                  <a:pt x="4737" y="6213"/>
                </a:cubicBezTo>
                <a:cubicBezTo>
                  <a:pt x="4337" y="6347"/>
                  <a:pt x="3970" y="6480"/>
                  <a:pt x="3637" y="6647"/>
                </a:cubicBezTo>
                <a:cubicBezTo>
                  <a:pt x="3236" y="6814"/>
                  <a:pt x="2903" y="7047"/>
                  <a:pt x="2603" y="7314"/>
                </a:cubicBezTo>
                <a:cubicBezTo>
                  <a:pt x="2236" y="7581"/>
                  <a:pt x="1969" y="7948"/>
                  <a:pt x="1769" y="8382"/>
                </a:cubicBezTo>
                <a:cubicBezTo>
                  <a:pt x="1669" y="8482"/>
                  <a:pt x="1669" y="8615"/>
                  <a:pt x="1735" y="8749"/>
                </a:cubicBezTo>
                <a:cubicBezTo>
                  <a:pt x="1802" y="8882"/>
                  <a:pt x="1902" y="8982"/>
                  <a:pt x="2002" y="9049"/>
                </a:cubicBezTo>
                <a:lnTo>
                  <a:pt x="3336" y="9649"/>
                </a:lnTo>
                <a:cubicBezTo>
                  <a:pt x="3386" y="9666"/>
                  <a:pt x="3453" y="9674"/>
                  <a:pt x="3520" y="9674"/>
                </a:cubicBezTo>
                <a:cubicBezTo>
                  <a:pt x="3587" y="9674"/>
                  <a:pt x="3653" y="9666"/>
                  <a:pt x="3703" y="9649"/>
                </a:cubicBezTo>
                <a:cubicBezTo>
                  <a:pt x="3837" y="9583"/>
                  <a:pt x="3937" y="9482"/>
                  <a:pt x="4004" y="9382"/>
                </a:cubicBezTo>
                <a:cubicBezTo>
                  <a:pt x="4170" y="9116"/>
                  <a:pt x="4404" y="8915"/>
                  <a:pt x="4671" y="8815"/>
                </a:cubicBezTo>
                <a:cubicBezTo>
                  <a:pt x="4971" y="8649"/>
                  <a:pt x="5271" y="8548"/>
                  <a:pt x="5571" y="8448"/>
                </a:cubicBezTo>
                <a:lnTo>
                  <a:pt x="6639" y="8148"/>
                </a:lnTo>
                <a:cubicBezTo>
                  <a:pt x="7006" y="8048"/>
                  <a:pt x="7373" y="7881"/>
                  <a:pt x="7706" y="7715"/>
                </a:cubicBezTo>
                <a:cubicBezTo>
                  <a:pt x="8073" y="7548"/>
                  <a:pt x="8407" y="7314"/>
                  <a:pt x="8674" y="7047"/>
                </a:cubicBezTo>
                <a:cubicBezTo>
                  <a:pt x="9007" y="6714"/>
                  <a:pt x="9274" y="6347"/>
                  <a:pt x="9441" y="5947"/>
                </a:cubicBezTo>
                <a:cubicBezTo>
                  <a:pt x="9708" y="5413"/>
                  <a:pt x="9808" y="4846"/>
                  <a:pt x="9774" y="4279"/>
                </a:cubicBezTo>
                <a:cubicBezTo>
                  <a:pt x="9708" y="3712"/>
                  <a:pt x="9574" y="3211"/>
                  <a:pt x="9274" y="2711"/>
                </a:cubicBezTo>
                <a:cubicBezTo>
                  <a:pt x="9007" y="2244"/>
                  <a:pt x="8640" y="1777"/>
                  <a:pt x="8207" y="1443"/>
                </a:cubicBezTo>
                <a:cubicBezTo>
                  <a:pt x="7773" y="1043"/>
                  <a:pt x="7239" y="709"/>
                  <a:pt x="6706" y="476"/>
                </a:cubicBezTo>
                <a:lnTo>
                  <a:pt x="6739" y="476"/>
                </a:lnTo>
                <a:cubicBezTo>
                  <a:pt x="6138" y="209"/>
                  <a:pt x="5471" y="42"/>
                  <a:pt x="4804" y="9"/>
                </a:cubicBezTo>
                <a:cubicBezTo>
                  <a:pt x="4704" y="3"/>
                  <a:pt x="4604" y="1"/>
                  <a:pt x="4504" y="1"/>
                </a:cubicBezTo>
                <a:close/>
                <a:moveTo>
                  <a:pt x="1252" y="9999"/>
                </a:moveTo>
                <a:cubicBezTo>
                  <a:pt x="1185" y="9999"/>
                  <a:pt x="1118" y="10016"/>
                  <a:pt x="1068" y="10050"/>
                </a:cubicBezTo>
                <a:cubicBezTo>
                  <a:pt x="935" y="10116"/>
                  <a:pt x="835" y="10183"/>
                  <a:pt x="768" y="10316"/>
                </a:cubicBezTo>
                <a:lnTo>
                  <a:pt x="67" y="11851"/>
                </a:lnTo>
                <a:cubicBezTo>
                  <a:pt x="1" y="11984"/>
                  <a:pt x="1" y="12118"/>
                  <a:pt x="67" y="12251"/>
                </a:cubicBezTo>
                <a:cubicBezTo>
                  <a:pt x="101" y="12385"/>
                  <a:pt x="201" y="12485"/>
                  <a:pt x="334" y="12551"/>
                </a:cubicBezTo>
                <a:lnTo>
                  <a:pt x="1835" y="13218"/>
                </a:lnTo>
                <a:cubicBezTo>
                  <a:pt x="1907" y="13254"/>
                  <a:pt x="1981" y="13271"/>
                  <a:pt x="2053" y="13271"/>
                </a:cubicBezTo>
                <a:cubicBezTo>
                  <a:pt x="2251" y="13271"/>
                  <a:pt x="2438" y="13147"/>
                  <a:pt x="2536" y="12952"/>
                </a:cubicBezTo>
                <a:lnTo>
                  <a:pt x="3236" y="11417"/>
                </a:lnTo>
                <a:cubicBezTo>
                  <a:pt x="3336" y="11150"/>
                  <a:pt x="3203" y="10850"/>
                  <a:pt x="2970" y="10750"/>
                </a:cubicBezTo>
                <a:lnTo>
                  <a:pt x="1435" y="10050"/>
                </a:lnTo>
                <a:cubicBezTo>
                  <a:pt x="1385" y="10016"/>
                  <a:pt x="1318" y="9999"/>
                  <a:pt x="1252" y="99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8"/>
          <p:cNvSpPr/>
          <p:nvPr/>
        </p:nvSpPr>
        <p:spPr>
          <a:xfrm>
            <a:off x="2164530" y="1593274"/>
            <a:ext cx="274904" cy="381308"/>
          </a:xfrm>
          <a:custGeom>
            <a:avLst/>
            <a:gdLst/>
            <a:ahLst/>
            <a:cxnLst/>
            <a:rect l="l" t="t" r="r" b="b"/>
            <a:pathLst>
              <a:path w="17814" h="24709" extrusionOk="0">
                <a:moveTo>
                  <a:pt x="17280" y="930"/>
                </a:moveTo>
                <a:cubicBezTo>
                  <a:pt x="17346" y="1097"/>
                  <a:pt x="17380" y="1263"/>
                  <a:pt x="17380" y="1464"/>
                </a:cubicBezTo>
                <a:lnTo>
                  <a:pt x="17380" y="12872"/>
                </a:lnTo>
                <a:lnTo>
                  <a:pt x="11976" y="10570"/>
                </a:lnTo>
                <a:lnTo>
                  <a:pt x="17280" y="930"/>
                </a:lnTo>
                <a:close/>
                <a:moveTo>
                  <a:pt x="16850" y="650"/>
                </a:moveTo>
                <a:cubicBezTo>
                  <a:pt x="16894" y="650"/>
                  <a:pt x="16938" y="655"/>
                  <a:pt x="16979" y="663"/>
                </a:cubicBezTo>
                <a:lnTo>
                  <a:pt x="9474" y="14273"/>
                </a:lnTo>
                <a:cubicBezTo>
                  <a:pt x="9243" y="14735"/>
                  <a:pt x="8874" y="15019"/>
                  <a:pt x="8579" y="15019"/>
                </a:cubicBezTo>
                <a:cubicBezTo>
                  <a:pt x="8491" y="15019"/>
                  <a:pt x="8409" y="14994"/>
                  <a:pt x="8340" y="14940"/>
                </a:cubicBezTo>
                <a:lnTo>
                  <a:pt x="835" y="10003"/>
                </a:lnTo>
                <a:cubicBezTo>
                  <a:pt x="968" y="9769"/>
                  <a:pt x="1135" y="9603"/>
                  <a:pt x="1368" y="9469"/>
                </a:cubicBezTo>
                <a:lnTo>
                  <a:pt x="16479" y="763"/>
                </a:lnTo>
                <a:cubicBezTo>
                  <a:pt x="16579" y="688"/>
                  <a:pt x="16717" y="650"/>
                  <a:pt x="16850" y="650"/>
                </a:cubicBezTo>
                <a:close/>
                <a:moveTo>
                  <a:pt x="534" y="10603"/>
                </a:moveTo>
                <a:lnTo>
                  <a:pt x="5805" y="14106"/>
                </a:lnTo>
                <a:lnTo>
                  <a:pt x="401" y="22679"/>
                </a:lnTo>
                <a:lnTo>
                  <a:pt x="401" y="11237"/>
                </a:lnTo>
                <a:cubicBezTo>
                  <a:pt x="401" y="11037"/>
                  <a:pt x="468" y="10804"/>
                  <a:pt x="534" y="10603"/>
                </a:cubicBezTo>
                <a:close/>
                <a:moveTo>
                  <a:pt x="11676" y="11137"/>
                </a:moveTo>
                <a:lnTo>
                  <a:pt x="17380" y="13606"/>
                </a:lnTo>
                <a:cubicBezTo>
                  <a:pt x="17346" y="14239"/>
                  <a:pt x="17013" y="14840"/>
                  <a:pt x="16479" y="15240"/>
                </a:cubicBezTo>
                <a:lnTo>
                  <a:pt x="1368" y="23946"/>
                </a:lnTo>
                <a:cubicBezTo>
                  <a:pt x="1244" y="24017"/>
                  <a:pt x="1125" y="24050"/>
                  <a:pt x="1016" y="24050"/>
                </a:cubicBezTo>
                <a:cubicBezTo>
                  <a:pt x="712" y="24050"/>
                  <a:pt x="483" y="23796"/>
                  <a:pt x="434" y="23379"/>
                </a:cubicBezTo>
                <a:lnTo>
                  <a:pt x="6172" y="14306"/>
                </a:lnTo>
                <a:lnTo>
                  <a:pt x="8040" y="15574"/>
                </a:lnTo>
                <a:cubicBezTo>
                  <a:pt x="8160" y="15634"/>
                  <a:pt x="8293" y="15667"/>
                  <a:pt x="8428" y="15667"/>
                </a:cubicBezTo>
                <a:cubicBezTo>
                  <a:pt x="8593" y="15667"/>
                  <a:pt x="8760" y="15617"/>
                  <a:pt x="8907" y="15507"/>
                </a:cubicBezTo>
                <a:cubicBezTo>
                  <a:pt x="9274" y="15273"/>
                  <a:pt x="9574" y="14940"/>
                  <a:pt x="9808" y="14540"/>
                </a:cubicBezTo>
                <a:lnTo>
                  <a:pt x="11676" y="11137"/>
                </a:lnTo>
                <a:close/>
                <a:moveTo>
                  <a:pt x="17005" y="0"/>
                </a:moveTo>
                <a:cubicBezTo>
                  <a:pt x="16843" y="0"/>
                  <a:pt x="16665" y="53"/>
                  <a:pt x="16479" y="163"/>
                </a:cubicBezTo>
                <a:lnTo>
                  <a:pt x="1368" y="8902"/>
                </a:lnTo>
                <a:cubicBezTo>
                  <a:pt x="501" y="9503"/>
                  <a:pt x="1" y="10470"/>
                  <a:pt x="1" y="11504"/>
                </a:cubicBezTo>
                <a:lnTo>
                  <a:pt x="1" y="23513"/>
                </a:lnTo>
                <a:cubicBezTo>
                  <a:pt x="1" y="24259"/>
                  <a:pt x="335" y="24709"/>
                  <a:pt x="823" y="24709"/>
                </a:cubicBezTo>
                <a:cubicBezTo>
                  <a:pt x="989" y="24709"/>
                  <a:pt x="1173" y="24657"/>
                  <a:pt x="1368" y="24547"/>
                </a:cubicBezTo>
                <a:lnTo>
                  <a:pt x="16479" y="15807"/>
                </a:lnTo>
                <a:cubicBezTo>
                  <a:pt x="17313" y="15207"/>
                  <a:pt x="17813" y="14239"/>
                  <a:pt x="17813" y="13205"/>
                </a:cubicBezTo>
                <a:lnTo>
                  <a:pt x="17813" y="1197"/>
                </a:lnTo>
                <a:cubicBezTo>
                  <a:pt x="17813" y="450"/>
                  <a:pt x="17479" y="0"/>
                  <a:pt x="17005" y="0"/>
                </a:cubicBezTo>
                <a:close/>
              </a:path>
            </a:pathLst>
          </a:custGeom>
          <a:solidFill>
            <a:srgbClr val="C8D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8"/>
          <p:cNvSpPr/>
          <p:nvPr/>
        </p:nvSpPr>
        <p:spPr>
          <a:xfrm>
            <a:off x="2164530" y="1593274"/>
            <a:ext cx="274904" cy="381308"/>
          </a:xfrm>
          <a:custGeom>
            <a:avLst/>
            <a:gdLst/>
            <a:ahLst/>
            <a:cxnLst/>
            <a:rect l="l" t="t" r="r" b="b"/>
            <a:pathLst>
              <a:path w="17814" h="24709" extrusionOk="0">
                <a:moveTo>
                  <a:pt x="17280" y="930"/>
                </a:moveTo>
                <a:cubicBezTo>
                  <a:pt x="17346" y="1097"/>
                  <a:pt x="17380" y="1263"/>
                  <a:pt x="17380" y="1464"/>
                </a:cubicBezTo>
                <a:lnTo>
                  <a:pt x="17380" y="12872"/>
                </a:lnTo>
                <a:lnTo>
                  <a:pt x="11976" y="10570"/>
                </a:lnTo>
                <a:lnTo>
                  <a:pt x="17280" y="930"/>
                </a:lnTo>
                <a:close/>
                <a:moveTo>
                  <a:pt x="16850" y="650"/>
                </a:moveTo>
                <a:cubicBezTo>
                  <a:pt x="16894" y="650"/>
                  <a:pt x="16938" y="655"/>
                  <a:pt x="16979" y="663"/>
                </a:cubicBezTo>
                <a:lnTo>
                  <a:pt x="9474" y="14273"/>
                </a:lnTo>
                <a:cubicBezTo>
                  <a:pt x="9243" y="14735"/>
                  <a:pt x="8874" y="15019"/>
                  <a:pt x="8579" y="15019"/>
                </a:cubicBezTo>
                <a:cubicBezTo>
                  <a:pt x="8491" y="15019"/>
                  <a:pt x="8409" y="14994"/>
                  <a:pt x="8340" y="14940"/>
                </a:cubicBezTo>
                <a:lnTo>
                  <a:pt x="835" y="10003"/>
                </a:lnTo>
                <a:cubicBezTo>
                  <a:pt x="968" y="9769"/>
                  <a:pt x="1135" y="9603"/>
                  <a:pt x="1368" y="9469"/>
                </a:cubicBezTo>
                <a:lnTo>
                  <a:pt x="16479" y="763"/>
                </a:lnTo>
                <a:cubicBezTo>
                  <a:pt x="16579" y="688"/>
                  <a:pt x="16717" y="650"/>
                  <a:pt x="16850" y="650"/>
                </a:cubicBezTo>
                <a:close/>
                <a:moveTo>
                  <a:pt x="534" y="10603"/>
                </a:moveTo>
                <a:lnTo>
                  <a:pt x="5805" y="14106"/>
                </a:lnTo>
                <a:lnTo>
                  <a:pt x="401" y="22679"/>
                </a:lnTo>
                <a:lnTo>
                  <a:pt x="401" y="11237"/>
                </a:lnTo>
                <a:cubicBezTo>
                  <a:pt x="401" y="11037"/>
                  <a:pt x="468" y="10804"/>
                  <a:pt x="534" y="10603"/>
                </a:cubicBezTo>
                <a:close/>
                <a:moveTo>
                  <a:pt x="11676" y="11137"/>
                </a:moveTo>
                <a:lnTo>
                  <a:pt x="17380" y="13606"/>
                </a:lnTo>
                <a:cubicBezTo>
                  <a:pt x="17346" y="14239"/>
                  <a:pt x="17013" y="14840"/>
                  <a:pt x="16479" y="15240"/>
                </a:cubicBezTo>
                <a:lnTo>
                  <a:pt x="1368" y="23946"/>
                </a:lnTo>
                <a:cubicBezTo>
                  <a:pt x="1244" y="24017"/>
                  <a:pt x="1125" y="24050"/>
                  <a:pt x="1016" y="24050"/>
                </a:cubicBezTo>
                <a:cubicBezTo>
                  <a:pt x="712" y="24050"/>
                  <a:pt x="483" y="23796"/>
                  <a:pt x="434" y="23379"/>
                </a:cubicBezTo>
                <a:lnTo>
                  <a:pt x="6172" y="14306"/>
                </a:lnTo>
                <a:lnTo>
                  <a:pt x="8040" y="15574"/>
                </a:lnTo>
                <a:cubicBezTo>
                  <a:pt x="8160" y="15634"/>
                  <a:pt x="8293" y="15667"/>
                  <a:pt x="8428" y="15667"/>
                </a:cubicBezTo>
                <a:cubicBezTo>
                  <a:pt x="8593" y="15667"/>
                  <a:pt x="8760" y="15617"/>
                  <a:pt x="8907" y="15507"/>
                </a:cubicBezTo>
                <a:cubicBezTo>
                  <a:pt x="9274" y="15273"/>
                  <a:pt x="9574" y="14940"/>
                  <a:pt x="9808" y="14540"/>
                </a:cubicBezTo>
                <a:lnTo>
                  <a:pt x="11676" y="11137"/>
                </a:lnTo>
                <a:close/>
                <a:moveTo>
                  <a:pt x="17005" y="0"/>
                </a:moveTo>
                <a:cubicBezTo>
                  <a:pt x="16843" y="0"/>
                  <a:pt x="16665" y="53"/>
                  <a:pt x="16479" y="163"/>
                </a:cubicBezTo>
                <a:lnTo>
                  <a:pt x="1368" y="8902"/>
                </a:lnTo>
                <a:cubicBezTo>
                  <a:pt x="501" y="9503"/>
                  <a:pt x="1" y="10470"/>
                  <a:pt x="1" y="11504"/>
                </a:cubicBezTo>
                <a:lnTo>
                  <a:pt x="1" y="23513"/>
                </a:lnTo>
                <a:cubicBezTo>
                  <a:pt x="1" y="24259"/>
                  <a:pt x="335" y="24709"/>
                  <a:pt x="823" y="24709"/>
                </a:cubicBezTo>
                <a:cubicBezTo>
                  <a:pt x="989" y="24709"/>
                  <a:pt x="1173" y="24657"/>
                  <a:pt x="1368" y="24547"/>
                </a:cubicBezTo>
                <a:lnTo>
                  <a:pt x="16479" y="15807"/>
                </a:lnTo>
                <a:cubicBezTo>
                  <a:pt x="17313" y="15207"/>
                  <a:pt x="17813" y="14239"/>
                  <a:pt x="17813" y="13205"/>
                </a:cubicBezTo>
                <a:lnTo>
                  <a:pt x="17813" y="1197"/>
                </a:lnTo>
                <a:cubicBezTo>
                  <a:pt x="17813" y="450"/>
                  <a:pt x="17479" y="0"/>
                  <a:pt x="170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8"/>
          <p:cNvSpPr/>
          <p:nvPr/>
        </p:nvSpPr>
        <p:spPr>
          <a:xfrm>
            <a:off x="2402352" y="1574740"/>
            <a:ext cx="275414" cy="381308"/>
          </a:xfrm>
          <a:custGeom>
            <a:avLst/>
            <a:gdLst/>
            <a:ahLst/>
            <a:cxnLst/>
            <a:rect l="l" t="t" r="r" b="b"/>
            <a:pathLst>
              <a:path w="17847" h="24709" extrusionOk="0">
                <a:moveTo>
                  <a:pt x="17280" y="930"/>
                </a:moveTo>
                <a:cubicBezTo>
                  <a:pt x="17380" y="1097"/>
                  <a:pt x="17413" y="1264"/>
                  <a:pt x="17413" y="1464"/>
                </a:cubicBezTo>
                <a:lnTo>
                  <a:pt x="17413" y="12872"/>
                </a:lnTo>
                <a:lnTo>
                  <a:pt x="11976" y="10570"/>
                </a:lnTo>
                <a:lnTo>
                  <a:pt x="17280" y="930"/>
                </a:lnTo>
                <a:close/>
                <a:moveTo>
                  <a:pt x="11642" y="11171"/>
                </a:moveTo>
                <a:lnTo>
                  <a:pt x="17380" y="13606"/>
                </a:lnTo>
                <a:cubicBezTo>
                  <a:pt x="17346" y="14273"/>
                  <a:pt x="17013" y="14840"/>
                  <a:pt x="16479" y="15240"/>
                </a:cubicBezTo>
                <a:lnTo>
                  <a:pt x="1368" y="23946"/>
                </a:lnTo>
                <a:cubicBezTo>
                  <a:pt x="1244" y="24017"/>
                  <a:pt x="1125" y="24050"/>
                  <a:pt x="1016" y="24050"/>
                </a:cubicBezTo>
                <a:cubicBezTo>
                  <a:pt x="712" y="24050"/>
                  <a:pt x="483" y="23796"/>
                  <a:pt x="434" y="23379"/>
                </a:cubicBezTo>
                <a:lnTo>
                  <a:pt x="6172" y="14306"/>
                </a:lnTo>
                <a:lnTo>
                  <a:pt x="8040" y="15574"/>
                </a:lnTo>
                <a:cubicBezTo>
                  <a:pt x="8160" y="15634"/>
                  <a:pt x="8293" y="15667"/>
                  <a:pt x="8428" y="15667"/>
                </a:cubicBezTo>
                <a:cubicBezTo>
                  <a:pt x="8593" y="15667"/>
                  <a:pt x="8760" y="15617"/>
                  <a:pt x="8907" y="15507"/>
                </a:cubicBezTo>
                <a:cubicBezTo>
                  <a:pt x="9274" y="15274"/>
                  <a:pt x="9574" y="14940"/>
                  <a:pt x="9774" y="14573"/>
                </a:cubicBezTo>
                <a:lnTo>
                  <a:pt x="11642" y="11171"/>
                </a:lnTo>
                <a:close/>
                <a:moveTo>
                  <a:pt x="17010" y="1"/>
                </a:moveTo>
                <a:cubicBezTo>
                  <a:pt x="16845" y="1"/>
                  <a:pt x="16665" y="53"/>
                  <a:pt x="16479" y="163"/>
                </a:cubicBezTo>
                <a:lnTo>
                  <a:pt x="3570" y="7635"/>
                </a:lnTo>
                <a:lnTo>
                  <a:pt x="3570" y="8202"/>
                </a:lnTo>
                <a:lnTo>
                  <a:pt x="16479" y="763"/>
                </a:lnTo>
                <a:cubicBezTo>
                  <a:pt x="16604" y="688"/>
                  <a:pt x="16729" y="651"/>
                  <a:pt x="16868" y="651"/>
                </a:cubicBezTo>
                <a:cubicBezTo>
                  <a:pt x="16915" y="651"/>
                  <a:pt x="16963" y="655"/>
                  <a:pt x="17013" y="663"/>
                </a:cubicBezTo>
                <a:lnTo>
                  <a:pt x="9507" y="14273"/>
                </a:lnTo>
                <a:cubicBezTo>
                  <a:pt x="9251" y="14735"/>
                  <a:pt x="8895" y="15019"/>
                  <a:pt x="8593" y="15019"/>
                </a:cubicBezTo>
                <a:cubicBezTo>
                  <a:pt x="8502" y="15019"/>
                  <a:pt x="8417" y="14994"/>
                  <a:pt x="8340" y="14940"/>
                </a:cubicBezTo>
                <a:lnTo>
                  <a:pt x="3570" y="11771"/>
                </a:lnTo>
                <a:lnTo>
                  <a:pt x="3570" y="12572"/>
                </a:lnTo>
                <a:lnTo>
                  <a:pt x="5838" y="14106"/>
                </a:lnTo>
                <a:lnTo>
                  <a:pt x="434" y="22679"/>
                </a:lnTo>
                <a:lnTo>
                  <a:pt x="434" y="18676"/>
                </a:lnTo>
                <a:lnTo>
                  <a:pt x="1" y="18943"/>
                </a:lnTo>
                <a:lnTo>
                  <a:pt x="1" y="23513"/>
                </a:lnTo>
                <a:cubicBezTo>
                  <a:pt x="1" y="24259"/>
                  <a:pt x="353" y="24709"/>
                  <a:pt x="837" y="24709"/>
                </a:cubicBezTo>
                <a:cubicBezTo>
                  <a:pt x="1002" y="24709"/>
                  <a:pt x="1182" y="24657"/>
                  <a:pt x="1368" y="24547"/>
                </a:cubicBezTo>
                <a:lnTo>
                  <a:pt x="16479" y="15807"/>
                </a:lnTo>
                <a:cubicBezTo>
                  <a:pt x="17313" y="15207"/>
                  <a:pt x="17813" y="14239"/>
                  <a:pt x="17847" y="13205"/>
                </a:cubicBezTo>
                <a:lnTo>
                  <a:pt x="17847" y="1197"/>
                </a:lnTo>
                <a:cubicBezTo>
                  <a:pt x="17847" y="450"/>
                  <a:pt x="17494" y="1"/>
                  <a:pt x="17010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8"/>
          <p:cNvSpPr/>
          <p:nvPr/>
        </p:nvSpPr>
        <p:spPr>
          <a:xfrm>
            <a:off x="5973719" y="4016959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8"/>
          <p:cNvSpPr/>
          <p:nvPr/>
        </p:nvSpPr>
        <p:spPr>
          <a:xfrm>
            <a:off x="7346449" y="3370383"/>
            <a:ext cx="631645" cy="631740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8"/>
          <p:cNvSpPr/>
          <p:nvPr/>
        </p:nvSpPr>
        <p:spPr>
          <a:xfrm rot="2036805">
            <a:off x="4947780" y="3366771"/>
            <a:ext cx="474663" cy="663137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8"/>
          <p:cNvSpPr/>
          <p:nvPr/>
        </p:nvSpPr>
        <p:spPr>
          <a:xfrm>
            <a:off x="6692777" y="4059949"/>
            <a:ext cx="490066" cy="490265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8"/>
          <p:cNvSpPr/>
          <p:nvPr/>
        </p:nvSpPr>
        <p:spPr>
          <a:xfrm>
            <a:off x="3344419" y="124033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8"/>
          <p:cNvSpPr/>
          <p:nvPr/>
        </p:nvSpPr>
        <p:spPr>
          <a:xfrm>
            <a:off x="2762265" y="786574"/>
            <a:ext cx="490066" cy="490265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8"/>
          <p:cNvSpPr txBox="1"/>
          <p:nvPr/>
        </p:nvSpPr>
        <p:spPr>
          <a:xfrm rot="-1659049">
            <a:off x="2172049" y="1929438"/>
            <a:ext cx="1649709" cy="33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Kako da recikliram </a:t>
            </a:r>
            <a:endParaRPr sz="800" b="1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9"/>
          <p:cNvSpPr txBox="1">
            <a:spLocks noGrp="1"/>
          </p:cNvSpPr>
          <p:nvPr>
            <p:ph type="title"/>
          </p:nvPr>
        </p:nvSpPr>
        <p:spPr>
          <a:xfrm>
            <a:off x="2785340" y="228676"/>
            <a:ext cx="2788200" cy="8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</a:rPr>
              <a:t>Rešenje</a:t>
            </a:r>
            <a:endParaRPr sz="4000" b="0" dirty="0">
              <a:solidFill>
                <a:schemeClr val="lt1"/>
              </a:solidFill>
            </a:endParaRPr>
          </a:p>
        </p:txBody>
      </p:sp>
      <p:sp>
        <p:nvSpPr>
          <p:cNvPr id="992" name="Google Shape;992;p39"/>
          <p:cNvSpPr txBox="1">
            <a:spLocks noGrp="1"/>
          </p:cNvSpPr>
          <p:nvPr>
            <p:ph type="subTitle" idx="1"/>
          </p:nvPr>
        </p:nvSpPr>
        <p:spPr>
          <a:xfrm>
            <a:off x="3077740" y="2053870"/>
            <a:ext cx="5692546" cy="1305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sr-Latn-RS" b="1" dirty="0" smtClean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Otpad se razdvaja manuelnim radom, sporo i neefikasno. EnviroBot automatizuje ovaj proces. Odmenjuje destine pa čak i stotine radnika.</a:t>
            </a:r>
            <a:endParaRPr b="1" dirty="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93" name="Google Shape;993;p39"/>
          <p:cNvSpPr/>
          <p:nvPr/>
        </p:nvSpPr>
        <p:spPr>
          <a:xfrm>
            <a:off x="7184732" y="51866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9"/>
          <p:cNvSpPr/>
          <p:nvPr/>
        </p:nvSpPr>
        <p:spPr>
          <a:xfrm>
            <a:off x="7171210" y="3521258"/>
            <a:ext cx="631645" cy="631740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9"/>
          <p:cNvSpPr/>
          <p:nvPr/>
        </p:nvSpPr>
        <p:spPr>
          <a:xfrm rot="2036805">
            <a:off x="8122805" y="700146"/>
            <a:ext cx="474663" cy="663137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9"/>
          <p:cNvSpPr/>
          <p:nvPr/>
        </p:nvSpPr>
        <p:spPr>
          <a:xfrm>
            <a:off x="2595313" y="378995"/>
            <a:ext cx="490066" cy="490265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9"/>
          <p:cNvSpPr/>
          <p:nvPr/>
        </p:nvSpPr>
        <p:spPr>
          <a:xfrm>
            <a:off x="435794" y="53728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9"/>
          <p:cNvSpPr/>
          <p:nvPr/>
        </p:nvSpPr>
        <p:spPr>
          <a:xfrm>
            <a:off x="5314703" y="624127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9"/>
          <p:cNvSpPr/>
          <p:nvPr/>
        </p:nvSpPr>
        <p:spPr>
          <a:xfrm>
            <a:off x="5573540" y="4152998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0" name="Google Shape;1000;p39" title="3D_Model2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65589" y="2092968"/>
            <a:ext cx="5699949" cy="320941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93;p39"/>
          <p:cNvSpPr/>
          <p:nvPr/>
        </p:nvSpPr>
        <p:spPr>
          <a:xfrm>
            <a:off x="2781825" y="171618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0"/>
          <p:cNvSpPr txBox="1">
            <a:spLocks noGrp="1"/>
          </p:cNvSpPr>
          <p:nvPr>
            <p:ph type="title"/>
          </p:nvPr>
        </p:nvSpPr>
        <p:spPr>
          <a:xfrm>
            <a:off x="1972422" y="272474"/>
            <a:ext cx="50096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Realizacija projekta</a:t>
            </a:r>
            <a:endParaRPr b="0" dirty="0"/>
          </a:p>
        </p:txBody>
      </p:sp>
      <p:sp>
        <p:nvSpPr>
          <p:cNvPr id="1006" name="Google Shape;1006;p40"/>
          <p:cNvSpPr/>
          <p:nvPr/>
        </p:nvSpPr>
        <p:spPr>
          <a:xfrm>
            <a:off x="7838927" y="439399"/>
            <a:ext cx="490066" cy="490265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7" name="Google Shape;1007;p40"/>
          <p:cNvGrpSpPr/>
          <p:nvPr/>
        </p:nvGrpSpPr>
        <p:grpSpPr>
          <a:xfrm>
            <a:off x="1550709" y="354067"/>
            <a:ext cx="480715" cy="430752"/>
            <a:chOff x="6897547" y="2042495"/>
            <a:chExt cx="480715" cy="430752"/>
          </a:xfrm>
        </p:grpSpPr>
        <p:sp>
          <p:nvSpPr>
            <p:cNvPr id="1008" name="Google Shape;1008;p40"/>
            <p:cNvSpPr/>
            <p:nvPr/>
          </p:nvSpPr>
          <p:spPr>
            <a:xfrm>
              <a:off x="6904620" y="2042495"/>
              <a:ext cx="379472" cy="267795"/>
            </a:xfrm>
            <a:custGeom>
              <a:avLst/>
              <a:gdLst/>
              <a:ahLst/>
              <a:cxnLst/>
              <a:rect l="l" t="t" r="r" b="b"/>
              <a:pathLst>
                <a:path w="19314" h="13630" extrusionOk="0">
                  <a:moveTo>
                    <a:pt x="13778" y="1"/>
                  </a:moveTo>
                  <a:cubicBezTo>
                    <a:pt x="11717" y="1"/>
                    <a:pt x="9655" y="1020"/>
                    <a:pt x="8468" y="3059"/>
                  </a:cubicBezTo>
                  <a:cubicBezTo>
                    <a:pt x="8053" y="2912"/>
                    <a:pt x="7622" y="2841"/>
                    <a:pt x="7193" y="2841"/>
                  </a:cubicBezTo>
                  <a:cubicBezTo>
                    <a:pt x="6189" y="2841"/>
                    <a:pt x="5202" y="3233"/>
                    <a:pt x="4480" y="3955"/>
                  </a:cubicBezTo>
                  <a:cubicBezTo>
                    <a:pt x="3853" y="4583"/>
                    <a:pt x="3449" y="5434"/>
                    <a:pt x="3360" y="6330"/>
                  </a:cubicBezTo>
                  <a:cubicBezTo>
                    <a:pt x="2508" y="6420"/>
                    <a:pt x="1702" y="6823"/>
                    <a:pt x="1119" y="7450"/>
                  </a:cubicBezTo>
                  <a:cubicBezTo>
                    <a:pt x="447" y="8123"/>
                    <a:pt x="44" y="9064"/>
                    <a:pt x="44" y="10049"/>
                  </a:cubicBezTo>
                  <a:cubicBezTo>
                    <a:pt x="1" y="11987"/>
                    <a:pt x="1571" y="13552"/>
                    <a:pt x="3483" y="13552"/>
                  </a:cubicBezTo>
                  <a:cubicBezTo>
                    <a:pt x="3561" y="13552"/>
                    <a:pt x="3639" y="13550"/>
                    <a:pt x="3718" y="13545"/>
                  </a:cubicBezTo>
                  <a:lnTo>
                    <a:pt x="6765" y="13545"/>
                  </a:lnTo>
                  <a:cubicBezTo>
                    <a:pt x="6825" y="13604"/>
                    <a:pt x="6880" y="13629"/>
                    <a:pt x="6926" y="13629"/>
                  </a:cubicBezTo>
                  <a:cubicBezTo>
                    <a:pt x="7019" y="13629"/>
                    <a:pt x="7079" y="13530"/>
                    <a:pt x="7079" y="13410"/>
                  </a:cubicBezTo>
                  <a:cubicBezTo>
                    <a:pt x="7079" y="13186"/>
                    <a:pt x="6944" y="13007"/>
                    <a:pt x="6765" y="12962"/>
                  </a:cubicBezTo>
                  <a:lnTo>
                    <a:pt x="3673" y="12962"/>
                  </a:lnTo>
                  <a:cubicBezTo>
                    <a:pt x="3646" y="12963"/>
                    <a:pt x="3620" y="12963"/>
                    <a:pt x="3593" y="12963"/>
                  </a:cubicBezTo>
                  <a:cubicBezTo>
                    <a:pt x="1972" y="12963"/>
                    <a:pt x="672" y="11636"/>
                    <a:pt x="716" y="10005"/>
                  </a:cubicBezTo>
                  <a:cubicBezTo>
                    <a:pt x="716" y="8391"/>
                    <a:pt x="2015" y="7047"/>
                    <a:pt x="3628" y="7002"/>
                  </a:cubicBezTo>
                  <a:cubicBezTo>
                    <a:pt x="3808" y="7002"/>
                    <a:pt x="3987" y="6868"/>
                    <a:pt x="3987" y="6644"/>
                  </a:cubicBezTo>
                  <a:cubicBezTo>
                    <a:pt x="3987" y="5837"/>
                    <a:pt x="4345" y="5031"/>
                    <a:pt x="4928" y="4403"/>
                  </a:cubicBezTo>
                  <a:cubicBezTo>
                    <a:pt x="5543" y="3818"/>
                    <a:pt x="6349" y="3500"/>
                    <a:pt x="7159" y="3500"/>
                  </a:cubicBezTo>
                  <a:cubicBezTo>
                    <a:pt x="7588" y="3500"/>
                    <a:pt x="8019" y="3590"/>
                    <a:pt x="8423" y="3776"/>
                  </a:cubicBezTo>
                  <a:cubicBezTo>
                    <a:pt x="8471" y="3800"/>
                    <a:pt x="8519" y="3811"/>
                    <a:pt x="8565" y="3811"/>
                  </a:cubicBezTo>
                  <a:cubicBezTo>
                    <a:pt x="8692" y="3811"/>
                    <a:pt x="8806" y="3728"/>
                    <a:pt x="8871" y="3597"/>
                  </a:cubicBezTo>
                  <a:cubicBezTo>
                    <a:pt x="9877" y="1608"/>
                    <a:pt x="11815" y="599"/>
                    <a:pt x="13753" y="599"/>
                  </a:cubicBezTo>
                  <a:cubicBezTo>
                    <a:pt x="15614" y="599"/>
                    <a:pt x="17473" y="1530"/>
                    <a:pt x="18505" y="3418"/>
                  </a:cubicBezTo>
                  <a:cubicBezTo>
                    <a:pt x="18578" y="3578"/>
                    <a:pt x="18698" y="3643"/>
                    <a:pt x="18818" y="3643"/>
                  </a:cubicBezTo>
                  <a:cubicBezTo>
                    <a:pt x="19067" y="3643"/>
                    <a:pt x="19314" y="3361"/>
                    <a:pt x="19133" y="3059"/>
                  </a:cubicBezTo>
                  <a:lnTo>
                    <a:pt x="19088" y="3059"/>
                  </a:lnTo>
                  <a:cubicBezTo>
                    <a:pt x="17900" y="1020"/>
                    <a:pt x="15839" y="1"/>
                    <a:pt x="13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7194244" y="2137668"/>
              <a:ext cx="179617" cy="170167"/>
            </a:xfrm>
            <a:custGeom>
              <a:avLst/>
              <a:gdLst/>
              <a:ahLst/>
              <a:cxnLst/>
              <a:rect l="l" t="t" r="r" b="b"/>
              <a:pathLst>
                <a:path w="9142" h="8661" extrusionOk="0">
                  <a:moveTo>
                    <a:pt x="4763" y="0"/>
                  </a:moveTo>
                  <a:cubicBezTo>
                    <a:pt x="4554" y="0"/>
                    <a:pt x="4340" y="154"/>
                    <a:pt x="4392" y="411"/>
                  </a:cubicBezTo>
                  <a:cubicBezTo>
                    <a:pt x="4436" y="724"/>
                    <a:pt x="4481" y="993"/>
                    <a:pt x="4481" y="1307"/>
                  </a:cubicBezTo>
                  <a:cubicBezTo>
                    <a:pt x="4481" y="1441"/>
                    <a:pt x="4481" y="1621"/>
                    <a:pt x="4481" y="1755"/>
                  </a:cubicBezTo>
                  <a:cubicBezTo>
                    <a:pt x="4481" y="1889"/>
                    <a:pt x="4481" y="1979"/>
                    <a:pt x="4571" y="2024"/>
                  </a:cubicBezTo>
                  <a:cubicBezTo>
                    <a:pt x="4580" y="2042"/>
                    <a:pt x="4596" y="2049"/>
                    <a:pt x="4616" y="2049"/>
                  </a:cubicBezTo>
                  <a:cubicBezTo>
                    <a:pt x="4696" y="2049"/>
                    <a:pt x="4840" y="1934"/>
                    <a:pt x="4840" y="1934"/>
                  </a:cubicBezTo>
                  <a:lnTo>
                    <a:pt x="5467" y="1934"/>
                  </a:lnTo>
                  <a:cubicBezTo>
                    <a:pt x="7125" y="1934"/>
                    <a:pt x="8514" y="3323"/>
                    <a:pt x="8514" y="5026"/>
                  </a:cubicBezTo>
                  <a:cubicBezTo>
                    <a:pt x="8514" y="6729"/>
                    <a:pt x="7125" y="8118"/>
                    <a:pt x="5467" y="8118"/>
                  </a:cubicBezTo>
                  <a:lnTo>
                    <a:pt x="359" y="8118"/>
                  </a:lnTo>
                  <a:cubicBezTo>
                    <a:pt x="359" y="8118"/>
                    <a:pt x="0" y="8342"/>
                    <a:pt x="0" y="8521"/>
                  </a:cubicBezTo>
                  <a:cubicBezTo>
                    <a:pt x="0" y="8641"/>
                    <a:pt x="160" y="8661"/>
                    <a:pt x="266" y="8661"/>
                  </a:cubicBezTo>
                  <a:cubicBezTo>
                    <a:pt x="319" y="8661"/>
                    <a:pt x="359" y="8656"/>
                    <a:pt x="359" y="8656"/>
                  </a:cubicBezTo>
                  <a:lnTo>
                    <a:pt x="5512" y="8656"/>
                  </a:lnTo>
                  <a:cubicBezTo>
                    <a:pt x="7528" y="8656"/>
                    <a:pt x="9141" y="7043"/>
                    <a:pt x="9141" y="5026"/>
                  </a:cubicBezTo>
                  <a:cubicBezTo>
                    <a:pt x="9141" y="3010"/>
                    <a:pt x="7528" y="1397"/>
                    <a:pt x="5512" y="1397"/>
                  </a:cubicBezTo>
                  <a:lnTo>
                    <a:pt x="5198" y="1397"/>
                  </a:lnTo>
                  <a:lnTo>
                    <a:pt x="5198" y="1307"/>
                  </a:lnTo>
                  <a:cubicBezTo>
                    <a:pt x="5153" y="948"/>
                    <a:pt x="5153" y="635"/>
                    <a:pt x="5108" y="276"/>
                  </a:cubicBezTo>
                  <a:cubicBezTo>
                    <a:pt x="5070" y="85"/>
                    <a:pt x="4918" y="0"/>
                    <a:pt x="4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6908982" y="2180912"/>
              <a:ext cx="175472" cy="183213"/>
            </a:xfrm>
            <a:custGeom>
              <a:avLst/>
              <a:gdLst/>
              <a:ahLst/>
              <a:cxnLst/>
              <a:rect l="l" t="t" r="r" b="b"/>
              <a:pathLst>
                <a:path w="8931" h="9325" extrusionOk="0">
                  <a:moveTo>
                    <a:pt x="6880" y="704"/>
                  </a:moveTo>
                  <a:cubicBezTo>
                    <a:pt x="7185" y="704"/>
                    <a:pt x="7484" y="943"/>
                    <a:pt x="7484" y="1302"/>
                  </a:cubicBezTo>
                  <a:cubicBezTo>
                    <a:pt x="7484" y="1660"/>
                    <a:pt x="7215" y="1929"/>
                    <a:pt x="6902" y="1929"/>
                  </a:cubicBezTo>
                  <a:cubicBezTo>
                    <a:pt x="6364" y="1929"/>
                    <a:pt x="6050" y="1257"/>
                    <a:pt x="6454" y="898"/>
                  </a:cubicBezTo>
                  <a:cubicBezTo>
                    <a:pt x="6573" y="764"/>
                    <a:pt x="6727" y="704"/>
                    <a:pt x="6880" y="704"/>
                  </a:cubicBezTo>
                  <a:close/>
                  <a:moveTo>
                    <a:pt x="6887" y="0"/>
                  </a:moveTo>
                  <a:cubicBezTo>
                    <a:pt x="6559" y="0"/>
                    <a:pt x="6226" y="125"/>
                    <a:pt x="5961" y="405"/>
                  </a:cubicBezTo>
                  <a:cubicBezTo>
                    <a:pt x="5154" y="1212"/>
                    <a:pt x="5737" y="2646"/>
                    <a:pt x="6902" y="2646"/>
                  </a:cubicBezTo>
                  <a:cubicBezTo>
                    <a:pt x="6991" y="2646"/>
                    <a:pt x="7126" y="2601"/>
                    <a:pt x="7215" y="2601"/>
                  </a:cubicBezTo>
                  <a:lnTo>
                    <a:pt x="8156" y="4080"/>
                  </a:lnTo>
                  <a:cubicBezTo>
                    <a:pt x="8201" y="4125"/>
                    <a:pt x="8246" y="4214"/>
                    <a:pt x="8201" y="4304"/>
                  </a:cubicBezTo>
                  <a:lnTo>
                    <a:pt x="8201" y="8695"/>
                  </a:lnTo>
                  <a:lnTo>
                    <a:pt x="359" y="8695"/>
                  </a:lnTo>
                  <a:cubicBezTo>
                    <a:pt x="180" y="8695"/>
                    <a:pt x="1" y="8830"/>
                    <a:pt x="1" y="9054"/>
                  </a:cubicBezTo>
                  <a:cubicBezTo>
                    <a:pt x="1" y="9189"/>
                    <a:pt x="103" y="9325"/>
                    <a:pt x="231" y="9325"/>
                  </a:cubicBezTo>
                  <a:cubicBezTo>
                    <a:pt x="272" y="9325"/>
                    <a:pt x="316" y="9311"/>
                    <a:pt x="359" y="9278"/>
                  </a:cubicBezTo>
                  <a:lnTo>
                    <a:pt x="8380" y="9278"/>
                  </a:lnTo>
                  <a:cubicBezTo>
                    <a:pt x="8437" y="9302"/>
                    <a:pt x="8491" y="9313"/>
                    <a:pt x="8542" y="9313"/>
                  </a:cubicBezTo>
                  <a:cubicBezTo>
                    <a:pt x="8776" y="9313"/>
                    <a:pt x="8931" y="9079"/>
                    <a:pt x="8784" y="8785"/>
                  </a:cubicBezTo>
                  <a:lnTo>
                    <a:pt x="8784" y="4304"/>
                  </a:lnTo>
                  <a:cubicBezTo>
                    <a:pt x="8918" y="4125"/>
                    <a:pt x="8918" y="3856"/>
                    <a:pt x="8784" y="3677"/>
                  </a:cubicBezTo>
                  <a:lnTo>
                    <a:pt x="7843" y="2243"/>
                  </a:lnTo>
                  <a:cubicBezTo>
                    <a:pt x="8067" y="1974"/>
                    <a:pt x="8201" y="1660"/>
                    <a:pt x="8201" y="1302"/>
                  </a:cubicBezTo>
                  <a:cubicBezTo>
                    <a:pt x="8201" y="520"/>
                    <a:pt x="7556" y="0"/>
                    <a:pt x="6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7023448" y="2180951"/>
              <a:ext cx="221879" cy="226280"/>
            </a:xfrm>
            <a:custGeom>
              <a:avLst/>
              <a:gdLst/>
              <a:ahLst/>
              <a:cxnLst/>
              <a:rect l="l" t="t" r="r" b="b"/>
              <a:pathLst>
                <a:path w="11293" h="11517" extrusionOk="0">
                  <a:moveTo>
                    <a:pt x="4614" y="702"/>
                  </a:moveTo>
                  <a:cubicBezTo>
                    <a:pt x="4919" y="702"/>
                    <a:pt x="5198" y="941"/>
                    <a:pt x="5198" y="1300"/>
                  </a:cubicBezTo>
                  <a:cubicBezTo>
                    <a:pt x="5198" y="1658"/>
                    <a:pt x="4929" y="1927"/>
                    <a:pt x="4616" y="1927"/>
                  </a:cubicBezTo>
                  <a:cubicBezTo>
                    <a:pt x="4078" y="1927"/>
                    <a:pt x="3809" y="1255"/>
                    <a:pt x="4167" y="896"/>
                  </a:cubicBezTo>
                  <a:cubicBezTo>
                    <a:pt x="4302" y="762"/>
                    <a:pt x="4461" y="702"/>
                    <a:pt x="4614" y="702"/>
                  </a:cubicBezTo>
                  <a:close/>
                  <a:moveTo>
                    <a:pt x="9657" y="702"/>
                  </a:moveTo>
                  <a:cubicBezTo>
                    <a:pt x="9963" y="702"/>
                    <a:pt x="10262" y="941"/>
                    <a:pt x="10262" y="1300"/>
                  </a:cubicBezTo>
                  <a:cubicBezTo>
                    <a:pt x="10262" y="1658"/>
                    <a:pt x="9993" y="1927"/>
                    <a:pt x="9679" y="1927"/>
                  </a:cubicBezTo>
                  <a:cubicBezTo>
                    <a:pt x="9097" y="1927"/>
                    <a:pt x="8828" y="1255"/>
                    <a:pt x="9231" y="896"/>
                  </a:cubicBezTo>
                  <a:cubicBezTo>
                    <a:pt x="9350" y="762"/>
                    <a:pt x="9505" y="702"/>
                    <a:pt x="9657" y="702"/>
                  </a:cubicBezTo>
                  <a:close/>
                  <a:moveTo>
                    <a:pt x="4616" y="0"/>
                  </a:moveTo>
                  <a:cubicBezTo>
                    <a:pt x="3899" y="0"/>
                    <a:pt x="3316" y="583"/>
                    <a:pt x="3316" y="1300"/>
                  </a:cubicBezTo>
                  <a:cubicBezTo>
                    <a:pt x="3316" y="1882"/>
                    <a:pt x="4078" y="2554"/>
                    <a:pt x="4078" y="2554"/>
                  </a:cubicBezTo>
                  <a:lnTo>
                    <a:pt x="4078" y="10978"/>
                  </a:lnTo>
                  <a:lnTo>
                    <a:pt x="359" y="10978"/>
                  </a:lnTo>
                  <a:cubicBezTo>
                    <a:pt x="309" y="10941"/>
                    <a:pt x="260" y="10925"/>
                    <a:pt x="214" y="10925"/>
                  </a:cubicBezTo>
                  <a:cubicBezTo>
                    <a:pt x="94" y="10925"/>
                    <a:pt x="0" y="11040"/>
                    <a:pt x="0" y="11203"/>
                  </a:cubicBezTo>
                  <a:cubicBezTo>
                    <a:pt x="0" y="11382"/>
                    <a:pt x="179" y="11516"/>
                    <a:pt x="359" y="11516"/>
                  </a:cubicBezTo>
                  <a:lnTo>
                    <a:pt x="4302" y="11516"/>
                  </a:lnTo>
                  <a:cubicBezTo>
                    <a:pt x="4660" y="11516"/>
                    <a:pt x="4616" y="10978"/>
                    <a:pt x="4616" y="10978"/>
                  </a:cubicBezTo>
                  <a:lnTo>
                    <a:pt x="4616" y="2599"/>
                  </a:lnTo>
                  <a:cubicBezTo>
                    <a:pt x="4616" y="2599"/>
                    <a:pt x="5736" y="2106"/>
                    <a:pt x="5870" y="1434"/>
                  </a:cubicBezTo>
                  <a:lnTo>
                    <a:pt x="8424" y="1434"/>
                  </a:lnTo>
                  <a:cubicBezTo>
                    <a:pt x="8469" y="2061"/>
                    <a:pt x="9007" y="2599"/>
                    <a:pt x="9634" y="2644"/>
                  </a:cubicBezTo>
                  <a:cubicBezTo>
                    <a:pt x="11292" y="2509"/>
                    <a:pt x="11292" y="135"/>
                    <a:pt x="9679" y="0"/>
                  </a:cubicBezTo>
                  <a:cubicBezTo>
                    <a:pt x="9097" y="0"/>
                    <a:pt x="8604" y="359"/>
                    <a:pt x="8424" y="852"/>
                  </a:cubicBezTo>
                  <a:lnTo>
                    <a:pt x="5870" y="852"/>
                  </a:lnTo>
                  <a:cubicBezTo>
                    <a:pt x="5646" y="359"/>
                    <a:pt x="5153" y="0"/>
                    <a:pt x="4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6897547" y="2373752"/>
              <a:ext cx="95978" cy="55485"/>
            </a:xfrm>
            <a:custGeom>
              <a:avLst/>
              <a:gdLst/>
              <a:ahLst/>
              <a:cxnLst/>
              <a:rect l="l" t="t" r="r" b="b"/>
              <a:pathLst>
                <a:path w="4885" h="2824" extrusionOk="0">
                  <a:moveTo>
                    <a:pt x="1882" y="583"/>
                  </a:moveTo>
                  <a:cubicBezTo>
                    <a:pt x="2644" y="583"/>
                    <a:pt x="2644" y="1703"/>
                    <a:pt x="1882" y="1703"/>
                  </a:cubicBezTo>
                  <a:cubicBezTo>
                    <a:pt x="1121" y="1703"/>
                    <a:pt x="1121" y="583"/>
                    <a:pt x="1882" y="583"/>
                  </a:cubicBezTo>
                  <a:close/>
                  <a:moveTo>
                    <a:pt x="1882" y="0"/>
                  </a:moveTo>
                  <a:lnTo>
                    <a:pt x="1882" y="0"/>
                  </a:lnTo>
                  <a:cubicBezTo>
                    <a:pt x="0" y="45"/>
                    <a:pt x="45" y="2823"/>
                    <a:pt x="1927" y="2823"/>
                  </a:cubicBezTo>
                  <a:lnTo>
                    <a:pt x="3137" y="1703"/>
                  </a:lnTo>
                  <a:lnTo>
                    <a:pt x="4526" y="1703"/>
                  </a:lnTo>
                  <a:cubicBezTo>
                    <a:pt x="4526" y="1703"/>
                    <a:pt x="4885" y="1524"/>
                    <a:pt x="4885" y="1345"/>
                  </a:cubicBezTo>
                  <a:cubicBezTo>
                    <a:pt x="4885" y="1165"/>
                    <a:pt x="4526" y="1121"/>
                    <a:pt x="4526" y="1121"/>
                  </a:cubicBezTo>
                  <a:lnTo>
                    <a:pt x="3137" y="1121"/>
                  </a:lnTo>
                  <a:cubicBezTo>
                    <a:pt x="2958" y="449"/>
                    <a:pt x="1882" y="0"/>
                    <a:pt x="1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6908982" y="2417762"/>
              <a:ext cx="469281" cy="55485"/>
            </a:xfrm>
            <a:custGeom>
              <a:avLst/>
              <a:gdLst/>
              <a:ahLst/>
              <a:cxnLst/>
              <a:rect l="l" t="t" r="r" b="b"/>
              <a:pathLst>
                <a:path w="23885" h="2824" extrusionOk="0">
                  <a:moveTo>
                    <a:pt x="6364" y="583"/>
                  </a:moveTo>
                  <a:cubicBezTo>
                    <a:pt x="7126" y="583"/>
                    <a:pt x="7126" y="1704"/>
                    <a:pt x="6364" y="1704"/>
                  </a:cubicBezTo>
                  <a:cubicBezTo>
                    <a:pt x="5602" y="1704"/>
                    <a:pt x="5602" y="583"/>
                    <a:pt x="6364" y="583"/>
                  </a:cubicBezTo>
                  <a:close/>
                  <a:moveTo>
                    <a:pt x="6319" y="1"/>
                  </a:moveTo>
                  <a:cubicBezTo>
                    <a:pt x="5737" y="46"/>
                    <a:pt x="5109" y="1121"/>
                    <a:pt x="5109" y="1121"/>
                  </a:cubicBezTo>
                  <a:lnTo>
                    <a:pt x="359" y="1121"/>
                  </a:lnTo>
                  <a:cubicBezTo>
                    <a:pt x="359" y="1121"/>
                    <a:pt x="1" y="1166"/>
                    <a:pt x="1" y="1345"/>
                  </a:cubicBezTo>
                  <a:cubicBezTo>
                    <a:pt x="1" y="1524"/>
                    <a:pt x="359" y="1704"/>
                    <a:pt x="359" y="1704"/>
                  </a:cubicBezTo>
                  <a:lnTo>
                    <a:pt x="5109" y="1704"/>
                  </a:lnTo>
                  <a:cubicBezTo>
                    <a:pt x="5109" y="1704"/>
                    <a:pt x="5781" y="2645"/>
                    <a:pt x="6364" y="2824"/>
                  </a:cubicBezTo>
                  <a:lnTo>
                    <a:pt x="6409" y="2824"/>
                  </a:lnTo>
                  <a:cubicBezTo>
                    <a:pt x="6946" y="2645"/>
                    <a:pt x="7619" y="1704"/>
                    <a:pt x="7619" y="1704"/>
                  </a:cubicBezTo>
                  <a:lnTo>
                    <a:pt x="23571" y="1704"/>
                  </a:lnTo>
                  <a:cubicBezTo>
                    <a:pt x="23571" y="1704"/>
                    <a:pt x="23884" y="1524"/>
                    <a:pt x="23884" y="1345"/>
                  </a:cubicBezTo>
                  <a:cubicBezTo>
                    <a:pt x="23884" y="1121"/>
                    <a:pt x="23526" y="1121"/>
                    <a:pt x="23526" y="1121"/>
                  </a:cubicBezTo>
                  <a:lnTo>
                    <a:pt x="7619" y="1121"/>
                  </a:lnTo>
                  <a:cubicBezTo>
                    <a:pt x="7619" y="1121"/>
                    <a:pt x="6946" y="46"/>
                    <a:pt x="6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7260259" y="2351747"/>
              <a:ext cx="118003" cy="12515"/>
            </a:xfrm>
            <a:custGeom>
              <a:avLst/>
              <a:gdLst/>
              <a:ahLst/>
              <a:cxnLst/>
              <a:rect l="l" t="t" r="r" b="b"/>
              <a:pathLst>
                <a:path w="6006" h="637" extrusionOk="0">
                  <a:moveTo>
                    <a:pt x="359" y="0"/>
                  </a:moveTo>
                  <a:cubicBezTo>
                    <a:pt x="180" y="0"/>
                    <a:pt x="1" y="135"/>
                    <a:pt x="1" y="359"/>
                  </a:cubicBezTo>
                  <a:cubicBezTo>
                    <a:pt x="1" y="494"/>
                    <a:pt x="103" y="630"/>
                    <a:pt x="231" y="630"/>
                  </a:cubicBezTo>
                  <a:cubicBezTo>
                    <a:pt x="272" y="630"/>
                    <a:pt x="316" y="616"/>
                    <a:pt x="359" y="583"/>
                  </a:cubicBezTo>
                  <a:lnTo>
                    <a:pt x="5647" y="583"/>
                  </a:lnTo>
                  <a:cubicBezTo>
                    <a:pt x="5709" y="620"/>
                    <a:pt x="5763" y="636"/>
                    <a:pt x="5811" y="636"/>
                  </a:cubicBezTo>
                  <a:cubicBezTo>
                    <a:pt x="5935" y="636"/>
                    <a:pt x="6005" y="521"/>
                    <a:pt x="6005" y="359"/>
                  </a:cubicBezTo>
                  <a:cubicBezTo>
                    <a:pt x="6005" y="135"/>
                    <a:pt x="5826" y="0"/>
                    <a:pt x="5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7128209" y="2232879"/>
              <a:ext cx="103031" cy="130499"/>
            </a:xfrm>
            <a:custGeom>
              <a:avLst/>
              <a:gdLst/>
              <a:ahLst/>
              <a:cxnLst/>
              <a:rect l="l" t="t" r="r" b="b"/>
              <a:pathLst>
                <a:path w="5244" h="6642" extrusionOk="0">
                  <a:moveTo>
                    <a:pt x="1764" y="689"/>
                  </a:moveTo>
                  <a:cubicBezTo>
                    <a:pt x="2080" y="689"/>
                    <a:pt x="2375" y="931"/>
                    <a:pt x="2375" y="1300"/>
                  </a:cubicBezTo>
                  <a:cubicBezTo>
                    <a:pt x="2375" y="1659"/>
                    <a:pt x="2107" y="1928"/>
                    <a:pt x="1793" y="1928"/>
                  </a:cubicBezTo>
                  <a:cubicBezTo>
                    <a:pt x="1255" y="1928"/>
                    <a:pt x="986" y="1256"/>
                    <a:pt x="1345" y="852"/>
                  </a:cubicBezTo>
                  <a:cubicBezTo>
                    <a:pt x="1471" y="740"/>
                    <a:pt x="1620" y="689"/>
                    <a:pt x="1764" y="689"/>
                  </a:cubicBezTo>
                  <a:close/>
                  <a:moveTo>
                    <a:pt x="1793" y="1"/>
                  </a:moveTo>
                  <a:cubicBezTo>
                    <a:pt x="269" y="1"/>
                    <a:pt x="1" y="2241"/>
                    <a:pt x="1524" y="2555"/>
                  </a:cubicBezTo>
                  <a:lnTo>
                    <a:pt x="1524" y="6140"/>
                  </a:lnTo>
                  <a:cubicBezTo>
                    <a:pt x="1417" y="6390"/>
                    <a:pt x="1623" y="6640"/>
                    <a:pt x="1848" y="6640"/>
                  </a:cubicBezTo>
                  <a:cubicBezTo>
                    <a:pt x="1904" y="6640"/>
                    <a:pt x="1963" y="6624"/>
                    <a:pt x="2017" y="6588"/>
                  </a:cubicBezTo>
                  <a:lnTo>
                    <a:pt x="4885" y="6588"/>
                  </a:lnTo>
                  <a:cubicBezTo>
                    <a:pt x="4934" y="6625"/>
                    <a:pt x="4983" y="6642"/>
                    <a:pt x="5029" y="6642"/>
                  </a:cubicBezTo>
                  <a:cubicBezTo>
                    <a:pt x="5149" y="6642"/>
                    <a:pt x="5243" y="6526"/>
                    <a:pt x="5243" y="6364"/>
                  </a:cubicBezTo>
                  <a:cubicBezTo>
                    <a:pt x="5243" y="6185"/>
                    <a:pt x="5064" y="6050"/>
                    <a:pt x="4885" y="6050"/>
                  </a:cubicBezTo>
                  <a:lnTo>
                    <a:pt x="2107" y="6050"/>
                  </a:lnTo>
                  <a:lnTo>
                    <a:pt x="2107" y="2555"/>
                  </a:lnTo>
                  <a:cubicBezTo>
                    <a:pt x="3585" y="2241"/>
                    <a:pt x="3361" y="1"/>
                    <a:pt x="1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0"/>
            <p:cNvSpPr/>
            <p:nvPr/>
          </p:nvSpPr>
          <p:spPr>
            <a:xfrm>
              <a:off x="7126440" y="2373752"/>
              <a:ext cx="251822" cy="55485"/>
            </a:xfrm>
            <a:custGeom>
              <a:avLst/>
              <a:gdLst/>
              <a:ahLst/>
              <a:cxnLst/>
              <a:rect l="l" t="t" r="r" b="b"/>
              <a:pathLst>
                <a:path w="12817" h="2824" extrusionOk="0">
                  <a:moveTo>
                    <a:pt x="1883" y="583"/>
                  </a:moveTo>
                  <a:cubicBezTo>
                    <a:pt x="2645" y="583"/>
                    <a:pt x="2645" y="1703"/>
                    <a:pt x="1883" y="1703"/>
                  </a:cubicBezTo>
                  <a:cubicBezTo>
                    <a:pt x="1121" y="1703"/>
                    <a:pt x="1121" y="583"/>
                    <a:pt x="1883" y="583"/>
                  </a:cubicBezTo>
                  <a:close/>
                  <a:moveTo>
                    <a:pt x="9859" y="583"/>
                  </a:moveTo>
                  <a:cubicBezTo>
                    <a:pt x="10621" y="583"/>
                    <a:pt x="10621" y="1703"/>
                    <a:pt x="9859" y="1703"/>
                  </a:cubicBezTo>
                  <a:cubicBezTo>
                    <a:pt x="9097" y="1703"/>
                    <a:pt x="9097" y="583"/>
                    <a:pt x="9859" y="583"/>
                  </a:cubicBezTo>
                  <a:close/>
                  <a:moveTo>
                    <a:pt x="1838" y="0"/>
                  </a:moveTo>
                  <a:cubicBezTo>
                    <a:pt x="1" y="0"/>
                    <a:pt x="46" y="2823"/>
                    <a:pt x="1883" y="2823"/>
                  </a:cubicBezTo>
                  <a:cubicBezTo>
                    <a:pt x="1883" y="2823"/>
                    <a:pt x="2958" y="2241"/>
                    <a:pt x="3093" y="1703"/>
                  </a:cubicBezTo>
                  <a:lnTo>
                    <a:pt x="8604" y="1703"/>
                  </a:lnTo>
                  <a:cubicBezTo>
                    <a:pt x="8784" y="2241"/>
                    <a:pt x="9232" y="2689"/>
                    <a:pt x="9859" y="2823"/>
                  </a:cubicBezTo>
                  <a:cubicBezTo>
                    <a:pt x="10441" y="2644"/>
                    <a:pt x="11114" y="1703"/>
                    <a:pt x="11114" y="1703"/>
                  </a:cubicBezTo>
                  <a:lnTo>
                    <a:pt x="12458" y="1703"/>
                  </a:lnTo>
                  <a:cubicBezTo>
                    <a:pt x="12458" y="1703"/>
                    <a:pt x="12816" y="1524"/>
                    <a:pt x="12816" y="1345"/>
                  </a:cubicBezTo>
                  <a:cubicBezTo>
                    <a:pt x="12816" y="1165"/>
                    <a:pt x="12458" y="1121"/>
                    <a:pt x="12458" y="1121"/>
                  </a:cubicBezTo>
                  <a:lnTo>
                    <a:pt x="11114" y="1121"/>
                  </a:lnTo>
                  <a:cubicBezTo>
                    <a:pt x="11114" y="1121"/>
                    <a:pt x="10441" y="45"/>
                    <a:pt x="9859" y="0"/>
                  </a:cubicBezTo>
                  <a:lnTo>
                    <a:pt x="9814" y="0"/>
                  </a:lnTo>
                  <a:cubicBezTo>
                    <a:pt x="9187" y="45"/>
                    <a:pt x="8694" y="538"/>
                    <a:pt x="8604" y="1121"/>
                  </a:cubicBezTo>
                  <a:lnTo>
                    <a:pt x="3093" y="1121"/>
                  </a:lnTo>
                  <a:cubicBezTo>
                    <a:pt x="2958" y="449"/>
                    <a:pt x="1838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0"/>
            <p:cNvSpPr/>
            <p:nvPr/>
          </p:nvSpPr>
          <p:spPr>
            <a:xfrm>
              <a:off x="7128209" y="2117549"/>
              <a:ext cx="60770" cy="51398"/>
            </a:xfrm>
            <a:custGeom>
              <a:avLst/>
              <a:gdLst/>
              <a:ahLst/>
              <a:cxnLst/>
              <a:rect l="l" t="t" r="r" b="b"/>
              <a:pathLst>
                <a:path w="3093" h="2616" extrusionOk="0">
                  <a:moveTo>
                    <a:pt x="1771" y="703"/>
                  </a:moveTo>
                  <a:cubicBezTo>
                    <a:pt x="2077" y="703"/>
                    <a:pt x="2375" y="942"/>
                    <a:pt x="2375" y="1300"/>
                  </a:cubicBezTo>
                  <a:cubicBezTo>
                    <a:pt x="2375" y="1659"/>
                    <a:pt x="2107" y="1928"/>
                    <a:pt x="1793" y="1928"/>
                  </a:cubicBezTo>
                  <a:cubicBezTo>
                    <a:pt x="1210" y="1928"/>
                    <a:pt x="942" y="1256"/>
                    <a:pt x="1345" y="897"/>
                  </a:cubicBezTo>
                  <a:cubicBezTo>
                    <a:pt x="1464" y="763"/>
                    <a:pt x="1619" y="703"/>
                    <a:pt x="1771" y="703"/>
                  </a:cubicBezTo>
                  <a:close/>
                  <a:moveTo>
                    <a:pt x="1793" y="1"/>
                  </a:moveTo>
                  <a:cubicBezTo>
                    <a:pt x="583" y="1"/>
                    <a:pt x="1" y="1390"/>
                    <a:pt x="852" y="2241"/>
                  </a:cubicBezTo>
                  <a:cubicBezTo>
                    <a:pt x="1110" y="2499"/>
                    <a:pt x="1432" y="2615"/>
                    <a:pt x="1752" y="2615"/>
                  </a:cubicBezTo>
                  <a:cubicBezTo>
                    <a:pt x="2429" y="2615"/>
                    <a:pt x="3092" y="2092"/>
                    <a:pt x="3092" y="1300"/>
                  </a:cubicBezTo>
                  <a:cubicBezTo>
                    <a:pt x="3092" y="583"/>
                    <a:pt x="2510" y="1"/>
                    <a:pt x="1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18" name="Google Shape;1018;p40"/>
          <p:cNvCxnSpPr/>
          <p:nvPr/>
        </p:nvCxnSpPr>
        <p:spPr>
          <a:xfrm>
            <a:off x="-12" y="742042"/>
            <a:ext cx="15507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9" name="Google Shape;1019;p40"/>
          <p:cNvCxnSpPr/>
          <p:nvPr/>
        </p:nvCxnSpPr>
        <p:spPr>
          <a:xfrm>
            <a:off x="6771861" y="705525"/>
            <a:ext cx="555089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0" name="Google Shape;1020;p40"/>
          <p:cNvGrpSpPr/>
          <p:nvPr/>
        </p:nvGrpSpPr>
        <p:grpSpPr>
          <a:xfrm>
            <a:off x="7362412" y="485405"/>
            <a:ext cx="441106" cy="440222"/>
            <a:chOff x="3250951" y="2043595"/>
            <a:chExt cx="441106" cy="440222"/>
          </a:xfrm>
        </p:grpSpPr>
        <p:sp>
          <p:nvSpPr>
            <p:cNvPr id="1021" name="Google Shape;1021;p40"/>
            <p:cNvSpPr/>
            <p:nvPr/>
          </p:nvSpPr>
          <p:spPr>
            <a:xfrm>
              <a:off x="3250951" y="2043595"/>
              <a:ext cx="441106" cy="440222"/>
            </a:xfrm>
            <a:custGeom>
              <a:avLst/>
              <a:gdLst/>
              <a:ahLst/>
              <a:cxnLst/>
              <a:rect l="l" t="t" r="r" b="b"/>
              <a:pathLst>
                <a:path w="22451" h="22406" extrusionOk="0">
                  <a:moveTo>
                    <a:pt x="8425" y="583"/>
                  </a:moveTo>
                  <a:lnTo>
                    <a:pt x="8425" y="1121"/>
                  </a:lnTo>
                  <a:lnTo>
                    <a:pt x="6767" y="1121"/>
                  </a:lnTo>
                  <a:lnTo>
                    <a:pt x="6767" y="583"/>
                  </a:lnTo>
                  <a:close/>
                  <a:moveTo>
                    <a:pt x="21644" y="583"/>
                  </a:moveTo>
                  <a:cubicBezTo>
                    <a:pt x="21733" y="628"/>
                    <a:pt x="21778" y="718"/>
                    <a:pt x="21868" y="807"/>
                  </a:cubicBezTo>
                  <a:lnTo>
                    <a:pt x="21868" y="4482"/>
                  </a:lnTo>
                  <a:lnTo>
                    <a:pt x="21599" y="4482"/>
                  </a:lnTo>
                  <a:cubicBezTo>
                    <a:pt x="21518" y="4452"/>
                    <a:pt x="21437" y="4439"/>
                    <a:pt x="21358" y="4439"/>
                  </a:cubicBezTo>
                  <a:cubicBezTo>
                    <a:pt x="20958" y="4439"/>
                    <a:pt x="20620" y="4794"/>
                    <a:pt x="20658" y="5244"/>
                  </a:cubicBezTo>
                  <a:cubicBezTo>
                    <a:pt x="20658" y="5781"/>
                    <a:pt x="21599" y="6185"/>
                    <a:pt x="21599" y="6185"/>
                  </a:cubicBezTo>
                  <a:lnTo>
                    <a:pt x="21868" y="6185"/>
                  </a:lnTo>
                  <a:lnTo>
                    <a:pt x="21868" y="6722"/>
                  </a:lnTo>
                  <a:lnTo>
                    <a:pt x="21285" y="6722"/>
                  </a:lnTo>
                  <a:cubicBezTo>
                    <a:pt x="21285" y="6722"/>
                    <a:pt x="20523" y="7215"/>
                    <a:pt x="20747" y="7618"/>
                  </a:cubicBezTo>
                  <a:lnTo>
                    <a:pt x="20747" y="15863"/>
                  </a:lnTo>
                  <a:cubicBezTo>
                    <a:pt x="20523" y="16043"/>
                    <a:pt x="20658" y="16177"/>
                    <a:pt x="20837" y="16177"/>
                  </a:cubicBezTo>
                  <a:cubicBezTo>
                    <a:pt x="21016" y="16177"/>
                    <a:pt x="21330" y="15863"/>
                    <a:pt x="21330" y="15863"/>
                  </a:cubicBezTo>
                  <a:lnTo>
                    <a:pt x="21330" y="7394"/>
                  </a:lnTo>
                  <a:cubicBezTo>
                    <a:pt x="21285" y="7350"/>
                    <a:pt x="21330" y="7305"/>
                    <a:pt x="21420" y="7305"/>
                  </a:cubicBezTo>
                  <a:lnTo>
                    <a:pt x="21868" y="7305"/>
                  </a:lnTo>
                  <a:lnTo>
                    <a:pt x="21868" y="20165"/>
                  </a:lnTo>
                  <a:lnTo>
                    <a:pt x="21330" y="20165"/>
                  </a:lnTo>
                  <a:lnTo>
                    <a:pt x="21330" y="17790"/>
                  </a:lnTo>
                  <a:cubicBezTo>
                    <a:pt x="21151" y="17611"/>
                    <a:pt x="21016" y="17477"/>
                    <a:pt x="20837" y="17477"/>
                  </a:cubicBezTo>
                  <a:cubicBezTo>
                    <a:pt x="20658" y="17477"/>
                    <a:pt x="20523" y="17611"/>
                    <a:pt x="20747" y="17790"/>
                  </a:cubicBezTo>
                  <a:lnTo>
                    <a:pt x="20747" y="20165"/>
                  </a:lnTo>
                  <a:cubicBezTo>
                    <a:pt x="20523" y="20568"/>
                    <a:pt x="21285" y="20748"/>
                    <a:pt x="21285" y="20748"/>
                  </a:cubicBezTo>
                  <a:lnTo>
                    <a:pt x="21868" y="20748"/>
                  </a:lnTo>
                  <a:lnTo>
                    <a:pt x="21868" y="21465"/>
                  </a:lnTo>
                  <a:cubicBezTo>
                    <a:pt x="21834" y="21482"/>
                    <a:pt x="21806" y="21498"/>
                    <a:pt x="21780" y="21498"/>
                  </a:cubicBezTo>
                  <a:cubicBezTo>
                    <a:pt x="21738" y="21498"/>
                    <a:pt x="21699" y="21453"/>
                    <a:pt x="21644" y="21285"/>
                  </a:cubicBezTo>
                  <a:lnTo>
                    <a:pt x="18507" y="21285"/>
                  </a:lnTo>
                  <a:lnTo>
                    <a:pt x="18507" y="21061"/>
                  </a:lnTo>
                  <a:cubicBezTo>
                    <a:pt x="18238" y="20703"/>
                    <a:pt x="17880" y="20389"/>
                    <a:pt x="17476" y="20165"/>
                  </a:cubicBezTo>
                  <a:lnTo>
                    <a:pt x="10396" y="20165"/>
                  </a:lnTo>
                  <a:cubicBezTo>
                    <a:pt x="10217" y="20300"/>
                    <a:pt x="10083" y="20434"/>
                    <a:pt x="10083" y="20613"/>
                  </a:cubicBezTo>
                  <a:cubicBezTo>
                    <a:pt x="10083" y="20738"/>
                    <a:pt x="10180" y="20765"/>
                    <a:pt x="10266" y="20765"/>
                  </a:cubicBezTo>
                  <a:cubicBezTo>
                    <a:pt x="10334" y="20765"/>
                    <a:pt x="10396" y="20748"/>
                    <a:pt x="10396" y="20748"/>
                  </a:cubicBezTo>
                  <a:lnTo>
                    <a:pt x="17297" y="20748"/>
                  </a:lnTo>
                  <a:cubicBezTo>
                    <a:pt x="17309" y="20736"/>
                    <a:pt x="17321" y="20730"/>
                    <a:pt x="17332" y="20730"/>
                  </a:cubicBezTo>
                  <a:cubicBezTo>
                    <a:pt x="17363" y="20730"/>
                    <a:pt x="17387" y="20772"/>
                    <a:pt x="17387" y="20837"/>
                  </a:cubicBezTo>
                  <a:lnTo>
                    <a:pt x="17387" y="21285"/>
                  </a:lnTo>
                  <a:lnTo>
                    <a:pt x="4526" y="21285"/>
                  </a:lnTo>
                  <a:lnTo>
                    <a:pt x="4526" y="21061"/>
                  </a:lnTo>
                  <a:cubicBezTo>
                    <a:pt x="4526" y="21061"/>
                    <a:pt x="4930" y="20972"/>
                    <a:pt x="4974" y="20748"/>
                  </a:cubicBezTo>
                  <a:lnTo>
                    <a:pt x="8425" y="20748"/>
                  </a:lnTo>
                  <a:cubicBezTo>
                    <a:pt x="8490" y="20829"/>
                    <a:pt x="8548" y="20863"/>
                    <a:pt x="8597" y="20863"/>
                  </a:cubicBezTo>
                  <a:cubicBezTo>
                    <a:pt x="8684" y="20863"/>
                    <a:pt x="8738" y="20756"/>
                    <a:pt x="8738" y="20613"/>
                  </a:cubicBezTo>
                  <a:cubicBezTo>
                    <a:pt x="8738" y="20434"/>
                    <a:pt x="8425" y="20165"/>
                    <a:pt x="8425" y="20165"/>
                  </a:cubicBezTo>
                  <a:lnTo>
                    <a:pt x="4974" y="20165"/>
                  </a:lnTo>
                  <a:cubicBezTo>
                    <a:pt x="4571" y="20389"/>
                    <a:pt x="4213" y="20703"/>
                    <a:pt x="3944" y="21061"/>
                  </a:cubicBezTo>
                  <a:lnTo>
                    <a:pt x="3944" y="21285"/>
                  </a:lnTo>
                  <a:lnTo>
                    <a:pt x="2913" y="21285"/>
                  </a:lnTo>
                  <a:lnTo>
                    <a:pt x="583" y="19359"/>
                  </a:lnTo>
                  <a:lnTo>
                    <a:pt x="583" y="6185"/>
                  </a:lnTo>
                  <a:lnTo>
                    <a:pt x="852" y="6185"/>
                  </a:lnTo>
                  <a:cubicBezTo>
                    <a:pt x="1345" y="6185"/>
                    <a:pt x="1793" y="5781"/>
                    <a:pt x="1793" y="5244"/>
                  </a:cubicBezTo>
                  <a:cubicBezTo>
                    <a:pt x="1830" y="4794"/>
                    <a:pt x="1492" y="4439"/>
                    <a:pt x="1092" y="4439"/>
                  </a:cubicBezTo>
                  <a:cubicBezTo>
                    <a:pt x="1014" y="4439"/>
                    <a:pt x="933" y="4452"/>
                    <a:pt x="852" y="4482"/>
                  </a:cubicBezTo>
                  <a:lnTo>
                    <a:pt x="583" y="4482"/>
                  </a:lnTo>
                  <a:lnTo>
                    <a:pt x="583" y="807"/>
                  </a:lnTo>
                  <a:cubicBezTo>
                    <a:pt x="673" y="718"/>
                    <a:pt x="718" y="628"/>
                    <a:pt x="807" y="583"/>
                  </a:cubicBezTo>
                  <a:lnTo>
                    <a:pt x="5647" y="583"/>
                  </a:lnTo>
                  <a:lnTo>
                    <a:pt x="5647" y="1435"/>
                  </a:lnTo>
                  <a:cubicBezTo>
                    <a:pt x="5871" y="1614"/>
                    <a:pt x="6184" y="1704"/>
                    <a:pt x="6453" y="1704"/>
                  </a:cubicBezTo>
                  <a:lnTo>
                    <a:pt x="8290" y="1704"/>
                  </a:lnTo>
                  <a:cubicBezTo>
                    <a:pt x="8290" y="1704"/>
                    <a:pt x="8319" y="1706"/>
                    <a:pt x="8365" y="1706"/>
                  </a:cubicBezTo>
                  <a:cubicBezTo>
                    <a:pt x="8527" y="1706"/>
                    <a:pt x="8903" y="1679"/>
                    <a:pt x="9007" y="1435"/>
                  </a:cubicBezTo>
                  <a:lnTo>
                    <a:pt x="9007" y="583"/>
                  </a:lnTo>
                  <a:close/>
                  <a:moveTo>
                    <a:pt x="583" y="20568"/>
                  </a:moveTo>
                  <a:lnTo>
                    <a:pt x="1883" y="21868"/>
                  </a:lnTo>
                  <a:lnTo>
                    <a:pt x="673" y="21868"/>
                  </a:lnTo>
                  <a:cubicBezTo>
                    <a:pt x="628" y="21868"/>
                    <a:pt x="583" y="21778"/>
                    <a:pt x="583" y="21733"/>
                  </a:cubicBezTo>
                  <a:lnTo>
                    <a:pt x="583" y="20568"/>
                  </a:lnTo>
                  <a:close/>
                  <a:moveTo>
                    <a:pt x="807" y="1"/>
                  </a:moveTo>
                  <a:cubicBezTo>
                    <a:pt x="359" y="1"/>
                    <a:pt x="45" y="359"/>
                    <a:pt x="45" y="807"/>
                  </a:cubicBezTo>
                  <a:lnTo>
                    <a:pt x="45" y="4751"/>
                  </a:lnTo>
                  <a:cubicBezTo>
                    <a:pt x="45" y="4930"/>
                    <a:pt x="180" y="5064"/>
                    <a:pt x="314" y="5064"/>
                  </a:cubicBezTo>
                  <a:lnTo>
                    <a:pt x="762" y="5064"/>
                  </a:lnTo>
                  <a:cubicBezTo>
                    <a:pt x="1121" y="5064"/>
                    <a:pt x="1121" y="5602"/>
                    <a:pt x="762" y="5602"/>
                  </a:cubicBezTo>
                  <a:lnTo>
                    <a:pt x="359" y="5602"/>
                  </a:lnTo>
                  <a:cubicBezTo>
                    <a:pt x="180" y="5602"/>
                    <a:pt x="1" y="5781"/>
                    <a:pt x="45" y="5961"/>
                  </a:cubicBezTo>
                  <a:lnTo>
                    <a:pt x="45" y="21644"/>
                  </a:lnTo>
                  <a:cubicBezTo>
                    <a:pt x="45" y="22047"/>
                    <a:pt x="359" y="22406"/>
                    <a:pt x="807" y="22406"/>
                  </a:cubicBezTo>
                  <a:lnTo>
                    <a:pt x="21644" y="22406"/>
                  </a:lnTo>
                  <a:cubicBezTo>
                    <a:pt x="22092" y="22406"/>
                    <a:pt x="22450" y="22047"/>
                    <a:pt x="22450" y="21644"/>
                  </a:cubicBezTo>
                  <a:lnTo>
                    <a:pt x="22450" y="5916"/>
                  </a:lnTo>
                  <a:cubicBezTo>
                    <a:pt x="22450" y="5736"/>
                    <a:pt x="22271" y="5602"/>
                    <a:pt x="22136" y="5602"/>
                  </a:cubicBezTo>
                  <a:lnTo>
                    <a:pt x="21688" y="5602"/>
                  </a:lnTo>
                  <a:cubicBezTo>
                    <a:pt x="21330" y="5602"/>
                    <a:pt x="21330" y="5064"/>
                    <a:pt x="21688" y="5064"/>
                  </a:cubicBezTo>
                  <a:lnTo>
                    <a:pt x="22092" y="5064"/>
                  </a:lnTo>
                  <a:cubicBezTo>
                    <a:pt x="22271" y="5064"/>
                    <a:pt x="22450" y="4885"/>
                    <a:pt x="22450" y="4706"/>
                  </a:cubicBezTo>
                  <a:lnTo>
                    <a:pt x="22450" y="807"/>
                  </a:lnTo>
                  <a:cubicBezTo>
                    <a:pt x="22450" y="359"/>
                    <a:pt x="22092" y="1"/>
                    <a:pt x="2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0"/>
            <p:cNvSpPr/>
            <p:nvPr/>
          </p:nvSpPr>
          <p:spPr>
            <a:xfrm>
              <a:off x="3307300" y="2098058"/>
              <a:ext cx="328408" cy="328526"/>
            </a:xfrm>
            <a:custGeom>
              <a:avLst/>
              <a:gdLst/>
              <a:ahLst/>
              <a:cxnLst/>
              <a:rect l="l" t="t" r="r" b="b"/>
              <a:pathLst>
                <a:path w="16715" h="16721" extrusionOk="0">
                  <a:moveTo>
                    <a:pt x="14967" y="1710"/>
                  </a:moveTo>
                  <a:cubicBezTo>
                    <a:pt x="15012" y="1710"/>
                    <a:pt x="15056" y="1755"/>
                    <a:pt x="15056" y="1799"/>
                  </a:cubicBezTo>
                  <a:lnTo>
                    <a:pt x="15056" y="14481"/>
                  </a:lnTo>
                  <a:cubicBezTo>
                    <a:pt x="15056" y="14525"/>
                    <a:pt x="15012" y="14570"/>
                    <a:pt x="14967" y="14615"/>
                  </a:cubicBezTo>
                  <a:lnTo>
                    <a:pt x="1748" y="14615"/>
                  </a:lnTo>
                  <a:cubicBezTo>
                    <a:pt x="1703" y="14615"/>
                    <a:pt x="1658" y="14525"/>
                    <a:pt x="1658" y="14481"/>
                  </a:cubicBezTo>
                  <a:lnTo>
                    <a:pt x="1658" y="1799"/>
                  </a:lnTo>
                  <a:cubicBezTo>
                    <a:pt x="1658" y="1755"/>
                    <a:pt x="1703" y="1710"/>
                    <a:pt x="1748" y="1710"/>
                  </a:cubicBezTo>
                  <a:close/>
                  <a:moveTo>
                    <a:pt x="3530" y="0"/>
                  </a:moveTo>
                  <a:cubicBezTo>
                    <a:pt x="3380" y="0"/>
                    <a:pt x="3276" y="160"/>
                    <a:pt x="3316" y="321"/>
                  </a:cubicBezTo>
                  <a:lnTo>
                    <a:pt x="3316" y="1172"/>
                  </a:lnTo>
                  <a:lnTo>
                    <a:pt x="2779" y="1172"/>
                  </a:lnTo>
                  <a:lnTo>
                    <a:pt x="2779" y="321"/>
                  </a:lnTo>
                  <a:cubicBezTo>
                    <a:pt x="2958" y="141"/>
                    <a:pt x="2823" y="7"/>
                    <a:pt x="2644" y="7"/>
                  </a:cubicBezTo>
                  <a:cubicBezTo>
                    <a:pt x="2465" y="7"/>
                    <a:pt x="2196" y="321"/>
                    <a:pt x="2196" y="321"/>
                  </a:cubicBezTo>
                  <a:lnTo>
                    <a:pt x="2196" y="1172"/>
                  </a:lnTo>
                  <a:lnTo>
                    <a:pt x="1838" y="1172"/>
                  </a:lnTo>
                  <a:cubicBezTo>
                    <a:pt x="1434" y="1172"/>
                    <a:pt x="1076" y="1486"/>
                    <a:pt x="1076" y="1934"/>
                  </a:cubicBezTo>
                  <a:lnTo>
                    <a:pt x="1076" y="2292"/>
                  </a:lnTo>
                  <a:lnTo>
                    <a:pt x="314" y="2292"/>
                  </a:lnTo>
                  <a:cubicBezTo>
                    <a:pt x="135" y="2292"/>
                    <a:pt x="0" y="2427"/>
                    <a:pt x="0" y="2606"/>
                  </a:cubicBezTo>
                  <a:cubicBezTo>
                    <a:pt x="0" y="2741"/>
                    <a:pt x="77" y="2877"/>
                    <a:pt x="192" y="2877"/>
                  </a:cubicBezTo>
                  <a:cubicBezTo>
                    <a:pt x="229" y="2877"/>
                    <a:pt x="270" y="2863"/>
                    <a:pt x="314" y="2830"/>
                  </a:cubicBezTo>
                  <a:lnTo>
                    <a:pt x="1076" y="2830"/>
                  </a:lnTo>
                  <a:lnTo>
                    <a:pt x="1076" y="3413"/>
                  </a:lnTo>
                  <a:lnTo>
                    <a:pt x="314" y="3413"/>
                  </a:lnTo>
                  <a:cubicBezTo>
                    <a:pt x="262" y="3360"/>
                    <a:pt x="213" y="3338"/>
                    <a:pt x="170" y="3338"/>
                  </a:cubicBezTo>
                  <a:cubicBezTo>
                    <a:pt x="68" y="3338"/>
                    <a:pt x="0" y="3465"/>
                    <a:pt x="0" y="3592"/>
                  </a:cubicBezTo>
                  <a:cubicBezTo>
                    <a:pt x="0" y="3771"/>
                    <a:pt x="135" y="3905"/>
                    <a:pt x="314" y="3950"/>
                  </a:cubicBezTo>
                  <a:lnTo>
                    <a:pt x="1076" y="3950"/>
                  </a:lnTo>
                  <a:lnTo>
                    <a:pt x="1076" y="4533"/>
                  </a:lnTo>
                  <a:lnTo>
                    <a:pt x="314" y="4533"/>
                  </a:lnTo>
                  <a:cubicBezTo>
                    <a:pt x="236" y="4396"/>
                    <a:pt x="167" y="4345"/>
                    <a:pt x="113" y="4345"/>
                  </a:cubicBezTo>
                  <a:cubicBezTo>
                    <a:pt x="43" y="4345"/>
                    <a:pt x="0" y="4432"/>
                    <a:pt x="0" y="4533"/>
                  </a:cubicBezTo>
                  <a:cubicBezTo>
                    <a:pt x="0" y="4712"/>
                    <a:pt x="135" y="4846"/>
                    <a:pt x="314" y="5071"/>
                  </a:cubicBezTo>
                  <a:cubicBezTo>
                    <a:pt x="135" y="5160"/>
                    <a:pt x="0" y="5295"/>
                    <a:pt x="0" y="5474"/>
                  </a:cubicBezTo>
                  <a:cubicBezTo>
                    <a:pt x="0" y="5625"/>
                    <a:pt x="62" y="5736"/>
                    <a:pt x="157" y="5736"/>
                  </a:cubicBezTo>
                  <a:cubicBezTo>
                    <a:pt x="203" y="5736"/>
                    <a:pt x="256" y="5711"/>
                    <a:pt x="314" y="5653"/>
                  </a:cubicBezTo>
                  <a:lnTo>
                    <a:pt x="1076" y="5653"/>
                  </a:lnTo>
                  <a:lnTo>
                    <a:pt x="1076" y="6191"/>
                  </a:lnTo>
                  <a:lnTo>
                    <a:pt x="314" y="6191"/>
                  </a:lnTo>
                  <a:cubicBezTo>
                    <a:pt x="281" y="6174"/>
                    <a:pt x="250" y="6167"/>
                    <a:pt x="220" y="6167"/>
                  </a:cubicBezTo>
                  <a:cubicBezTo>
                    <a:pt x="90" y="6167"/>
                    <a:pt x="0" y="6313"/>
                    <a:pt x="0" y="6460"/>
                  </a:cubicBezTo>
                  <a:cubicBezTo>
                    <a:pt x="0" y="6639"/>
                    <a:pt x="135" y="6773"/>
                    <a:pt x="314" y="6773"/>
                  </a:cubicBezTo>
                  <a:lnTo>
                    <a:pt x="1076" y="6773"/>
                  </a:lnTo>
                  <a:lnTo>
                    <a:pt x="1076" y="7311"/>
                  </a:lnTo>
                  <a:lnTo>
                    <a:pt x="314" y="7311"/>
                  </a:lnTo>
                  <a:cubicBezTo>
                    <a:pt x="247" y="7227"/>
                    <a:pt x="186" y="7194"/>
                    <a:pt x="137" y="7194"/>
                  </a:cubicBezTo>
                  <a:cubicBezTo>
                    <a:pt x="53" y="7194"/>
                    <a:pt x="0" y="7288"/>
                    <a:pt x="0" y="7401"/>
                  </a:cubicBezTo>
                  <a:cubicBezTo>
                    <a:pt x="0" y="7580"/>
                    <a:pt x="135" y="7714"/>
                    <a:pt x="314" y="7894"/>
                  </a:cubicBezTo>
                  <a:cubicBezTo>
                    <a:pt x="135" y="8028"/>
                    <a:pt x="0" y="8162"/>
                    <a:pt x="0" y="8342"/>
                  </a:cubicBezTo>
                  <a:cubicBezTo>
                    <a:pt x="0" y="8455"/>
                    <a:pt x="54" y="8568"/>
                    <a:pt x="139" y="8568"/>
                  </a:cubicBezTo>
                  <a:cubicBezTo>
                    <a:pt x="188" y="8568"/>
                    <a:pt x="248" y="8530"/>
                    <a:pt x="314" y="8431"/>
                  </a:cubicBezTo>
                  <a:lnTo>
                    <a:pt x="1076" y="8431"/>
                  </a:lnTo>
                  <a:lnTo>
                    <a:pt x="1076" y="9014"/>
                  </a:lnTo>
                  <a:lnTo>
                    <a:pt x="314" y="9014"/>
                  </a:lnTo>
                  <a:cubicBezTo>
                    <a:pt x="295" y="9009"/>
                    <a:pt x="277" y="9007"/>
                    <a:pt x="259" y="9007"/>
                  </a:cubicBezTo>
                  <a:cubicBezTo>
                    <a:pt x="108" y="9007"/>
                    <a:pt x="0" y="9167"/>
                    <a:pt x="0" y="9327"/>
                  </a:cubicBezTo>
                  <a:cubicBezTo>
                    <a:pt x="0" y="9467"/>
                    <a:pt x="82" y="9580"/>
                    <a:pt x="204" y="9580"/>
                  </a:cubicBezTo>
                  <a:cubicBezTo>
                    <a:pt x="238" y="9580"/>
                    <a:pt x="275" y="9571"/>
                    <a:pt x="314" y="9551"/>
                  </a:cubicBezTo>
                  <a:lnTo>
                    <a:pt x="1076" y="9551"/>
                  </a:lnTo>
                  <a:lnTo>
                    <a:pt x="1076" y="10134"/>
                  </a:lnTo>
                  <a:lnTo>
                    <a:pt x="314" y="10134"/>
                  </a:lnTo>
                  <a:cubicBezTo>
                    <a:pt x="254" y="10074"/>
                    <a:pt x="200" y="10049"/>
                    <a:pt x="153" y="10049"/>
                  </a:cubicBezTo>
                  <a:cubicBezTo>
                    <a:pt x="60" y="10049"/>
                    <a:pt x="0" y="10149"/>
                    <a:pt x="0" y="10268"/>
                  </a:cubicBezTo>
                  <a:cubicBezTo>
                    <a:pt x="0" y="10448"/>
                    <a:pt x="135" y="10627"/>
                    <a:pt x="314" y="10672"/>
                  </a:cubicBezTo>
                  <a:cubicBezTo>
                    <a:pt x="135" y="10896"/>
                    <a:pt x="0" y="11030"/>
                    <a:pt x="0" y="11254"/>
                  </a:cubicBezTo>
                  <a:cubicBezTo>
                    <a:pt x="0" y="11355"/>
                    <a:pt x="43" y="11442"/>
                    <a:pt x="113" y="11442"/>
                  </a:cubicBezTo>
                  <a:cubicBezTo>
                    <a:pt x="167" y="11442"/>
                    <a:pt x="236" y="11391"/>
                    <a:pt x="314" y="11254"/>
                  </a:cubicBezTo>
                  <a:lnTo>
                    <a:pt x="1076" y="11254"/>
                  </a:lnTo>
                  <a:lnTo>
                    <a:pt x="1076" y="11792"/>
                  </a:lnTo>
                  <a:lnTo>
                    <a:pt x="314" y="11792"/>
                  </a:lnTo>
                  <a:cubicBezTo>
                    <a:pt x="135" y="11837"/>
                    <a:pt x="0" y="11971"/>
                    <a:pt x="0" y="12195"/>
                  </a:cubicBezTo>
                  <a:cubicBezTo>
                    <a:pt x="0" y="12324"/>
                    <a:pt x="69" y="12429"/>
                    <a:pt x="174" y="12429"/>
                  </a:cubicBezTo>
                  <a:cubicBezTo>
                    <a:pt x="216" y="12429"/>
                    <a:pt x="263" y="12413"/>
                    <a:pt x="314" y="12374"/>
                  </a:cubicBezTo>
                  <a:lnTo>
                    <a:pt x="1076" y="12374"/>
                  </a:lnTo>
                  <a:lnTo>
                    <a:pt x="1076" y="12912"/>
                  </a:lnTo>
                  <a:lnTo>
                    <a:pt x="314" y="12912"/>
                  </a:lnTo>
                  <a:cubicBezTo>
                    <a:pt x="275" y="12893"/>
                    <a:pt x="238" y="12884"/>
                    <a:pt x="204" y="12884"/>
                  </a:cubicBezTo>
                  <a:cubicBezTo>
                    <a:pt x="82" y="12884"/>
                    <a:pt x="0" y="12996"/>
                    <a:pt x="0" y="13136"/>
                  </a:cubicBezTo>
                  <a:cubicBezTo>
                    <a:pt x="0" y="13315"/>
                    <a:pt x="135" y="13450"/>
                    <a:pt x="314" y="13495"/>
                  </a:cubicBezTo>
                  <a:lnTo>
                    <a:pt x="1076" y="13495"/>
                  </a:lnTo>
                  <a:lnTo>
                    <a:pt x="1076" y="14032"/>
                  </a:lnTo>
                  <a:lnTo>
                    <a:pt x="314" y="14032"/>
                  </a:lnTo>
                  <a:cubicBezTo>
                    <a:pt x="241" y="13923"/>
                    <a:pt x="176" y="13880"/>
                    <a:pt x="124" y="13880"/>
                  </a:cubicBezTo>
                  <a:cubicBezTo>
                    <a:pt x="48" y="13880"/>
                    <a:pt x="0" y="13971"/>
                    <a:pt x="0" y="14077"/>
                  </a:cubicBezTo>
                  <a:cubicBezTo>
                    <a:pt x="0" y="14256"/>
                    <a:pt x="314" y="14615"/>
                    <a:pt x="314" y="14615"/>
                  </a:cubicBezTo>
                  <a:lnTo>
                    <a:pt x="1076" y="14615"/>
                  </a:lnTo>
                  <a:lnTo>
                    <a:pt x="1076" y="14929"/>
                  </a:lnTo>
                  <a:cubicBezTo>
                    <a:pt x="1076" y="15377"/>
                    <a:pt x="1434" y="15735"/>
                    <a:pt x="1838" y="15735"/>
                  </a:cubicBezTo>
                  <a:lnTo>
                    <a:pt x="2196" y="15735"/>
                  </a:lnTo>
                  <a:lnTo>
                    <a:pt x="2196" y="16407"/>
                  </a:lnTo>
                  <a:cubicBezTo>
                    <a:pt x="2286" y="16587"/>
                    <a:pt x="2420" y="16676"/>
                    <a:pt x="2644" y="16721"/>
                  </a:cubicBezTo>
                  <a:cubicBezTo>
                    <a:pt x="2823" y="16721"/>
                    <a:pt x="2958" y="16587"/>
                    <a:pt x="2779" y="16407"/>
                  </a:cubicBezTo>
                  <a:lnTo>
                    <a:pt x="2779" y="15735"/>
                  </a:lnTo>
                  <a:lnTo>
                    <a:pt x="3316" y="15735"/>
                  </a:lnTo>
                  <a:lnTo>
                    <a:pt x="3316" y="16407"/>
                  </a:lnTo>
                  <a:cubicBezTo>
                    <a:pt x="3271" y="16587"/>
                    <a:pt x="3406" y="16721"/>
                    <a:pt x="3585" y="16721"/>
                  </a:cubicBezTo>
                  <a:cubicBezTo>
                    <a:pt x="3764" y="16721"/>
                    <a:pt x="3899" y="16587"/>
                    <a:pt x="3899" y="16407"/>
                  </a:cubicBezTo>
                  <a:lnTo>
                    <a:pt x="3899" y="15735"/>
                  </a:lnTo>
                  <a:lnTo>
                    <a:pt x="4437" y="15735"/>
                  </a:lnTo>
                  <a:lnTo>
                    <a:pt x="4437" y="16407"/>
                  </a:lnTo>
                  <a:cubicBezTo>
                    <a:pt x="4212" y="16587"/>
                    <a:pt x="4347" y="16721"/>
                    <a:pt x="4526" y="16721"/>
                  </a:cubicBezTo>
                  <a:cubicBezTo>
                    <a:pt x="4750" y="16676"/>
                    <a:pt x="4885" y="16587"/>
                    <a:pt x="5019" y="16407"/>
                  </a:cubicBezTo>
                  <a:cubicBezTo>
                    <a:pt x="5153" y="16587"/>
                    <a:pt x="5333" y="16721"/>
                    <a:pt x="5512" y="16721"/>
                  </a:cubicBezTo>
                  <a:cubicBezTo>
                    <a:pt x="5691" y="16721"/>
                    <a:pt x="5826" y="16587"/>
                    <a:pt x="5557" y="16407"/>
                  </a:cubicBezTo>
                  <a:lnTo>
                    <a:pt x="5557" y="15735"/>
                  </a:lnTo>
                  <a:lnTo>
                    <a:pt x="6139" y="15735"/>
                  </a:lnTo>
                  <a:lnTo>
                    <a:pt x="6139" y="16407"/>
                  </a:lnTo>
                  <a:cubicBezTo>
                    <a:pt x="6139" y="16587"/>
                    <a:pt x="6274" y="16721"/>
                    <a:pt x="6453" y="16721"/>
                  </a:cubicBezTo>
                  <a:cubicBezTo>
                    <a:pt x="6632" y="16721"/>
                    <a:pt x="6767" y="16587"/>
                    <a:pt x="6677" y="16407"/>
                  </a:cubicBezTo>
                  <a:lnTo>
                    <a:pt x="6677" y="15735"/>
                  </a:lnTo>
                  <a:lnTo>
                    <a:pt x="7260" y="15735"/>
                  </a:lnTo>
                  <a:lnTo>
                    <a:pt x="7260" y="16407"/>
                  </a:lnTo>
                  <a:cubicBezTo>
                    <a:pt x="7080" y="16587"/>
                    <a:pt x="7260" y="16721"/>
                    <a:pt x="7394" y="16721"/>
                  </a:cubicBezTo>
                  <a:cubicBezTo>
                    <a:pt x="7573" y="16721"/>
                    <a:pt x="7752" y="16587"/>
                    <a:pt x="7797" y="16407"/>
                  </a:cubicBezTo>
                  <a:cubicBezTo>
                    <a:pt x="8021" y="16587"/>
                    <a:pt x="8201" y="16721"/>
                    <a:pt x="8380" y="16721"/>
                  </a:cubicBezTo>
                  <a:cubicBezTo>
                    <a:pt x="8559" y="16721"/>
                    <a:pt x="8693" y="16587"/>
                    <a:pt x="8380" y="16407"/>
                  </a:cubicBezTo>
                  <a:lnTo>
                    <a:pt x="8380" y="15735"/>
                  </a:lnTo>
                  <a:lnTo>
                    <a:pt x="8917" y="15735"/>
                  </a:lnTo>
                  <a:lnTo>
                    <a:pt x="8917" y="16407"/>
                  </a:lnTo>
                  <a:cubicBezTo>
                    <a:pt x="8962" y="16587"/>
                    <a:pt x="9142" y="16721"/>
                    <a:pt x="9321" y="16721"/>
                  </a:cubicBezTo>
                  <a:cubicBezTo>
                    <a:pt x="9500" y="16721"/>
                    <a:pt x="9634" y="16587"/>
                    <a:pt x="9500" y="16407"/>
                  </a:cubicBezTo>
                  <a:lnTo>
                    <a:pt x="9500" y="15735"/>
                  </a:lnTo>
                  <a:lnTo>
                    <a:pt x="10038" y="15735"/>
                  </a:lnTo>
                  <a:lnTo>
                    <a:pt x="10038" y="16407"/>
                  </a:lnTo>
                  <a:cubicBezTo>
                    <a:pt x="9948" y="16587"/>
                    <a:pt x="10083" y="16721"/>
                    <a:pt x="10262" y="16721"/>
                  </a:cubicBezTo>
                  <a:cubicBezTo>
                    <a:pt x="10441" y="16721"/>
                    <a:pt x="10575" y="16587"/>
                    <a:pt x="10620" y="16407"/>
                  </a:cubicBezTo>
                  <a:lnTo>
                    <a:pt x="10620" y="15735"/>
                  </a:lnTo>
                  <a:lnTo>
                    <a:pt x="11158" y="15735"/>
                  </a:lnTo>
                  <a:lnTo>
                    <a:pt x="11158" y="16407"/>
                  </a:lnTo>
                  <a:cubicBezTo>
                    <a:pt x="10889" y="16587"/>
                    <a:pt x="11024" y="16721"/>
                    <a:pt x="11203" y="16721"/>
                  </a:cubicBezTo>
                  <a:cubicBezTo>
                    <a:pt x="11382" y="16721"/>
                    <a:pt x="11561" y="16587"/>
                    <a:pt x="11740" y="16407"/>
                  </a:cubicBezTo>
                  <a:cubicBezTo>
                    <a:pt x="11830" y="16587"/>
                    <a:pt x="11965" y="16676"/>
                    <a:pt x="12189" y="16721"/>
                  </a:cubicBezTo>
                  <a:cubicBezTo>
                    <a:pt x="12368" y="16721"/>
                    <a:pt x="12502" y="16587"/>
                    <a:pt x="12278" y="16407"/>
                  </a:cubicBezTo>
                  <a:lnTo>
                    <a:pt x="12278" y="15735"/>
                  </a:lnTo>
                  <a:lnTo>
                    <a:pt x="12861" y="15735"/>
                  </a:lnTo>
                  <a:lnTo>
                    <a:pt x="12861" y="16407"/>
                  </a:lnTo>
                  <a:cubicBezTo>
                    <a:pt x="12816" y="16587"/>
                    <a:pt x="12950" y="16721"/>
                    <a:pt x="13130" y="16721"/>
                  </a:cubicBezTo>
                  <a:cubicBezTo>
                    <a:pt x="13309" y="16721"/>
                    <a:pt x="13443" y="16587"/>
                    <a:pt x="13398" y="16407"/>
                  </a:cubicBezTo>
                  <a:lnTo>
                    <a:pt x="13398" y="15735"/>
                  </a:lnTo>
                  <a:lnTo>
                    <a:pt x="13981" y="15735"/>
                  </a:lnTo>
                  <a:lnTo>
                    <a:pt x="13981" y="16407"/>
                  </a:lnTo>
                  <a:cubicBezTo>
                    <a:pt x="13757" y="16587"/>
                    <a:pt x="13891" y="16721"/>
                    <a:pt x="14071" y="16721"/>
                  </a:cubicBezTo>
                  <a:cubicBezTo>
                    <a:pt x="14250" y="16721"/>
                    <a:pt x="14519" y="16407"/>
                    <a:pt x="14519" y="16407"/>
                  </a:cubicBezTo>
                  <a:lnTo>
                    <a:pt x="14519" y="15735"/>
                  </a:lnTo>
                  <a:lnTo>
                    <a:pt x="14922" y="15735"/>
                  </a:lnTo>
                  <a:cubicBezTo>
                    <a:pt x="15325" y="15556"/>
                    <a:pt x="15639" y="14794"/>
                    <a:pt x="15639" y="14794"/>
                  </a:cubicBezTo>
                  <a:lnTo>
                    <a:pt x="15639" y="14615"/>
                  </a:lnTo>
                  <a:lnTo>
                    <a:pt x="16401" y="14615"/>
                  </a:lnTo>
                  <a:cubicBezTo>
                    <a:pt x="16580" y="14436"/>
                    <a:pt x="16714" y="14256"/>
                    <a:pt x="16714" y="14077"/>
                  </a:cubicBezTo>
                  <a:cubicBezTo>
                    <a:pt x="16714" y="13971"/>
                    <a:pt x="16667" y="13880"/>
                    <a:pt x="16591" y="13880"/>
                  </a:cubicBezTo>
                  <a:cubicBezTo>
                    <a:pt x="16539" y="13880"/>
                    <a:pt x="16474" y="13923"/>
                    <a:pt x="16401" y="14032"/>
                  </a:cubicBezTo>
                  <a:lnTo>
                    <a:pt x="15639" y="14032"/>
                  </a:lnTo>
                  <a:lnTo>
                    <a:pt x="15639" y="13495"/>
                  </a:lnTo>
                  <a:lnTo>
                    <a:pt x="16401" y="13495"/>
                  </a:lnTo>
                  <a:cubicBezTo>
                    <a:pt x="16580" y="13450"/>
                    <a:pt x="16714" y="13315"/>
                    <a:pt x="16714" y="13136"/>
                  </a:cubicBezTo>
                  <a:cubicBezTo>
                    <a:pt x="16714" y="12996"/>
                    <a:pt x="16632" y="12884"/>
                    <a:pt x="16511" y="12884"/>
                  </a:cubicBezTo>
                  <a:cubicBezTo>
                    <a:pt x="16477" y="12884"/>
                    <a:pt x="16440" y="12893"/>
                    <a:pt x="16401" y="12912"/>
                  </a:cubicBezTo>
                  <a:lnTo>
                    <a:pt x="15639" y="12912"/>
                  </a:lnTo>
                  <a:lnTo>
                    <a:pt x="15639" y="12374"/>
                  </a:lnTo>
                  <a:lnTo>
                    <a:pt x="16401" y="12374"/>
                  </a:lnTo>
                  <a:cubicBezTo>
                    <a:pt x="16451" y="12413"/>
                    <a:pt x="16499" y="12429"/>
                    <a:pt x="16540" y="12429"/>
                  </a:cubicBezTo>
                  <a:cubicBezTo>
                    <a:pt x="16645" y="12429"/>
                    <a:pt x="16714" y="12324"/>
                    <a:pt x="16714" y="12195"/>
                  </a:cubicBezTo>
                  <a:cubicBezTo>
                    <a:pt x="16714" y="11971"/>
                    <a:pt x="16580" y="11837"/>
                    <a:pt x="16401" y="11792"/>
                  </a:cubicBezTo>
                  <a:lnTo>
                    <a:pt x="15639" y="11792"/>
                  </a:lnTo>
                  <a:lnTo>
                    <a:pt x="15639" y="11254"/>
                  </a:lnTo>
                  <a:lnTo>
                    <a:pt x="16401" y="11254"/>
                  </a:lnTo>
                  <a:cubicBezTo>
                    <a:pt x="16474" y="11383"/>
                    <a:pt x="16540" y="11429"/>
                    <a:pt x="16592" y="11429"/>
                  </a:cubicBezTo>
                  <a:cubicBezTo>
                    <a:pt x="16667" y="11429"/>
                    <a:pt x="16714" y="11334"/>
                    <a:pt x="16714" y="11254"/>
                  </a:cubicBezTo>
                  <a:cubicBezTo>
                    <a:pt x="16714" y="11075"/>
                    <a:pt x="16580" y="10896"/>
                    <a:pt x="16401" y="10672"/>
                  </a:cubicBezTo>
                  <a:cubicBezTo>
                    <a:pt x="16580" y="10627"/>
                    <a:pt x="16714" y="10448"/>
                    <a:pt x="16714" y="10268"/>
                  </a:cubicBezTo>
                  <a:cubicBezTo>
                    <a:pt x="16714" y="10149"/>
                    <a:pt x="16655" y="10049"/>
                    <a:pt x="16562" y="10049"/>
                  </a:cubicBezTo>
                  <a:cubicBezTo>
                    <a:pt x="16515" y="10049"/>
                    <a:pt x="16460" y="10074"/>
                    <a:pt x="16401" y="10134"/>
                  </a:cubicBezTo>
                  <a:lnTo>
                    <a:pt x="15639" y="10134"/>
                  </a:lnTo>
                  <a:lnTo>
                    <a:pt x="15639" y="9551"/>
                  </a:lnTo>
                  <a:lnTo>
                    <a:pt x="16401" y="9551"/>
                  </a:lnTo>
                  <a:cubicBezTo>
                    <a:pt x="16440" y="9571"/>
                    <a:pt x="16477" y="9580"/>
                    <a:pt x="16511" y="9580"/>
                  </a:cubicBezTo>
                  <a:cubicBezTo>
                    <a:pt x="16632" y="9580"/>
                    <a:pt x="16714" y="9467"/>
                    <a:pt x="16714" y="9327"/>
                  </a:cubicBezTo>
                  <a:cubicBezTo>
                    <a:pt x="16714" y="9167"/>
                    <a:pt x="16607" y="9007"/>
                    <a:pt x="16456" y="9007"/>
                  </a:cubicBezTo>
                  <a:cubicBezTo>
                    <a:pt x="16438" y="9007"/>
                    <a:pt x="16420" y="9009"/>
                    <a:pt x="16401" y="9014"/>
                  </a:cubicBezTo>
                  <a:lnTo>
                    <a:pt x="15639" y="9014"/>
                  </a:lnTo>
                  <a:lnTo>
                    <a:pt x="15639" y="8431"/>
                  </a:lnTo>
                  <a:lnTo>
                    <a:pt x="16401" y="8431"/>
                  </a:lnTo>
                  <a:cubicBezTo>
                    <a:pt x="16467" y="8530"/>
                    <a:pt x="16526" y="8568"/>
                    <a:pt x="16576" y="8568"/>
                  </a:cubicBezTo>
                  <a:cubicBezTo>
                    <a:pt x="16661" y="8568"/>
                    <a:pt x="16714" y="8455"/>
                    <a:pt x="16714" y="8342"/>
                  </a:cubicBezTo>
                  <a:cubicBezTo>
                    <a:pt x="16714" y="8162"/>
                    <a:pt x="16580" y="8028"/>
                    <a:pt x="16401" y="7894"/>
                  </a:cubicBezTo>
                  <a:cubicBezTo>
                    <a:pt x="16580" y="7714"/>
                    <a:pt x="16714" y="7580"/>
                    <a:pt x="16714" y="7401"/>
                  </a:cubicBezTo>
                  <a:cubicBezTo>
                    <a:pt x="16714" y="7288"/>
                    <a:pt x="16662" y="7194"/>
                    <a:pt x="16578" y="7194"/>
                  </a:cubicBezTo>
                  <a:cubicBezTo>
                    <a:pt x="16528" y="7194"/>
                    <a:pt x="16468" y="7227"/>
                    <a:pt x="16401" y="7311"/>
                  </a:cubicBezTo>
                  <a:lnTo>
                    <a:pt x="15639" y="7311"/>
                  </a:lnTo>
                  <a:lnTo>
                    <a:pt x="15639" y="6773"/>
                  </a:lnTo>
                  <a:lnTo>
                    <a:pt x="16401" y="6773"/>
                  </a:lnTo>
                  <a:cubicBezTo>
                    <a:pt x="16580" y="6773"/>
                    <a:pt x="16714" y="6639"/>
                    <a:pt x="16714" y="6460"/>
                  </a:cubicBezTo>
                  <a:cubicBezTo>
                    <a:pt x="16714" y="6313"/>
                    <a:pt x="16625" y="6167"/>
                    <a:pt x="16494" y="6167"/>
                  </a:cubicBezTo>
                  <a:cubicBezTo>
                    <a:pt x="16465" y="6167"/>
                    <a:pt x="16434" y="6174"/>
                    <a:pt x="16401" y="6191"/>
                  </a:cubicBezTo>
                  <a:lnTo>
                    <a:pt x="15639" y="6191"/>
                  </a:lnTo>
                  <a:lnTo>
                    <a:pt x="15639" y="5653"/>
                  </a:lnTo>
                  <a:lnTo>
                    <a:pt x="16401" y="5653"/>
                  </a:lnTo>
                  <a:cubicBezTo>
                    <a:pt x="16459" y="5711"/>
                    <a:pt x="16512" y="5736"/>
                    <a:pt x="16557" y="5736"/>
                  </a:cubicBezTo>
                  <a:cubicBezTo>
                    <a:pt x="16653" y="5736"/>
                    <a:pt x="16714" y="5625"/>
                    <a:pt x="16714" y="5474"/>
                  </a:cubicBezTo>
                  <a:cubicBezTo>
                    <a:pt x="16714" y="5295"/>
                    <a:pt x="16580" y="5160"/>
                    <a:pt x="16401" y="5071"/>
                  </a:cubicBezTo>
                  <a:cubicBezTo>
                    <a:pt x="16580" y="4846"/>
                    <a:pt x="16714" y="4712"/>
                    <a:pt x="16714" y="4533"/>
                  </a:cubicBezTo>
                  <a:cubicBezTo>
                    <a:pt x="16714" y="4432"/>
                    <a:pt x="16671" y="4345"/>
                    <a:pt x="16602" y="4345"/>
                  </a:cubicBezTo>
                  <a:cubicBezTo>
                    <a:pt x="16548" y="4345"/>
                    <a:pt x="16479" y="4396"/>
                    <a:pt x="16401" y="4533"/>
                  </a:cubicBezTo>
                  <a:lnTo>
                    <a:pt x="15639" y="4533"/>
                  </a:lnTo>
                  <a:lnTo>
                    <a:pt x="15639" y="3950"/>
                  </a:lnTo>
                  <a:lnTo>
                    <a:pt x="16401" y="3950"/>
                  </a:lnTo>
                  <a:cubicBezTo>
                    <a:pt x="16580" y="3905"/>
                    <a:pt x="16714" y="3771"/>
                    <a:pt x="16714" y="3592"/>
                  </a:cubicBezTo>
                  <a:cubicBezTo>
                    <a:pt x="16714" y="3465"/>
                    <a:pt x="16647" y="3338"/>
                    <a:pt x="16544" y="3338"/>
                  </a:cubicBezTo>
                  <a:cubicBezTo>
                    <a:pt x="16502" y="3338"/>
                    <a:pt x="16453" y="3360"/>
                    <a:pt x="16401" y="3413"/>
                  </a:cubicBezTo>
                  <a:lnTo>
                    <a:pt x="15639" y="3413"/>
                  </a:lnTo>
                  <a:lnTo>
                    <a:pt x="15639" y="2830"/>
                  </a:lnTo>
                  <a:lnTo>
                    <a:pt x="16401" y="2830"/>
                  </a:lnTo>
                  <a:cubicBezTo>
                    <a:pt x="16450" y="2867"/>
                    <a:pt x="16496" y="2884"/>
                    <a:pt x="16537" y="2884"/>
                  </a:cubicBezTo>
                  <a:cubicBezTo>
                    <a:pt x="16644" y="2884"/>
                    <a:pt x="16714" y="2768"/>
                    <a:pt x="16714" y="2606"/>
                  </a:cubicBezTo>
                  <a:cubicBezTo>
                    <a:pt x="16714" y="2427"/>
                    <a:pt x="16401" y="2292"/>
                    <a:pt x="16401" y="2292"/>
                  </a:cubicBezTo>
                  <a:lnTo>
                    <a:pt x="15639" y="2292"/>
                  </a:lnTo>
                  <a:lnTo>
                    <a:pt x="15639" y="1934"/>
                  </a:lnTo>
                  <a:cubicBezTo>
                    <a:pt x="15639" y="1486"/>
                    <a:pt x="15280" y="1172"/>
                    <a:pt x="14877" y="1172"/>
                  </a:cubicBezTo>
                  <a:lnTo>
                    <a:pt x="14519" y="1172"/>
                  </a:lnTo>
                  <a:lnTo>
                    <a:pt x="14519" y="321"/>
                  </a:lnTo>
                  <a:cubicBezTo>
                    <a:pt x="14429" y="141"/>
                    <a:pt x="14295" y="7"/>
                    <a:pt x="14071" y="7"/>
                  </a:cubicBezTo>
                  <a:cubicBezTo>
                    <a:pt x="13891" y="7"/>
                    <a:pt x="13757" y="141"/>
                    <a:pt x="13981" y="321"/>
                  </a:cubicBezTo>
                  <a:lnTo>
                    <a:pt x="13981" y="1172"/>
                  </a:lnTo>
                  <a:lnTo>
                    <a:pt x="13398" y="1172"/>
                  </a:lnTo>
                  <a:lnTo>
                    <a:pt x="13398" y="321"/>
                  </a:lnTo>
                  <a:cubicBezTo>
                    <a:pt x="13438" y="160"/>
                    <a:pt x="13335" y="0"/>
                    <a:pt x="13185" y="0"/>
                  </a:cubicBezTo>
                  <a:cubicBezTo>
                    <a:pt x="13167" y="0"/>
                    <a:pt x="13148" y="2"/>
                    <a:pt x="13130" y="7"/>
                  </a:cubicBezTo>
                  <a:cubicBezTo>
                    <a:pt x="13111" y="2"/>
                    <a:pt x="13092" y="0"/>
                    <a:pt x="13074" y="0"/>
                  </a:cubicBezTo>
                  <a:cubicBezTo>
                    <a:pt x="12924" y="0"/>
                    <a:pt x="12821" y="160"/>
                    <a:pt x="12861" y="321"/>
                  </a:cubicBezTo>
                  <a:lnTo>
                    <a:pt x="12861" y="1172"/>
                  </a:lnTo>
                  <a:lnTo>
                    <a:pt x="12278" y="1172"/>
                  </a:lnTo>
                  <a:lnTo>
                    <a:pt x="12278" y="321"/>
                  </a:lnTo>
                  <a:cubicBezTo>
                    <a:pt x="12502" y="141"/>
                    <a:pt x="12368" y="7"/>
                    <a:pt x="12189" y="7"/>
                  </a:cubicBezTo>
                  <a:cubicBezTo>
                    <a:pt x="11965" y="7"/>
                    <a:pt x="11830" y="141"/>
                    <a:pt x="11740" y="321"/>
                  </a:cubicBezTo>
                  <a:cubicBezTo>
                    <a:pt x="11561" y="141"/>
                    <a:pt x="11427" y="7"/>
                    <a:pt x="11203" y="7"/>
                  </a:cubicBezTo>
                  <a:cubicBezTo>
                    <a:pt x="11024" y="7"/>
                    <a:pt x="10889" y="141"/>
                    <a:pt x="11158" y="321"/>
                  </a:cubicBezTo>
                  <a:lnTo>
                    <a:pt x="11158" y="1172"/>
                  </a:lnTo>
                  <a:lnTo>
                    <a:pt x="10620" y="1172"/>
                  </a:lnTo>
                  <a:lnTo>
                    <a:pt x="10620" y="321"/>
                  </a:lnTo>
                  <a:cubicBezTo>
                    <a:pt x="10575" y="141"/>
                    <a:pt x="10441" y="7"/>
                    <a:pt x="10262" y="7"/>
                  </a:cubicBezTo>
                  <a:cubicBezTo>
                    <a:pt x="10083" y="7"/>
                    <a:pt x="9948" y="141"/>
                    <a:pt x="10038" y="321"/>
                  </a:cubicBezTo>
                  <a:lnTo>
                    <a:pt x="10038" y="1172"/>
                  </a:lnTo>
                  <a:lnTo>
                    <a:pt x="9500" y="1172"/>
                  </a:lnTo>
                  <a:lnTo>
                    <a:pt x="9500" y="321"/>
                  </a:lnTo>
                  <a:cubicBezTo>
                    <a:pt x="9634" y="141"/>
                    <a:pt x="9500" y="7"/>
                    <a:pt x="9321" y="7"/>
                  </a:cubicBezTo>
                  <a:cubicBezTo>
                    <a:pt x="9142" y="7"/>
                    <a:pt x="8962" y="141"/>
                    <a:pt x="8917" y="321"/>
                  </a:cubicBezTo>
                  <a:cubicBezTo>
                    <a:pt x="8693" y="141"/>
                    <a:pt x="8559" y="7"/>
                    <a:pt x="8380" y="7"/>
                  </a:cubicBezTo>
                  <a:cubicBezTo>
                    <a:pt x="8201" y="7"/>
                    <a:pt x="8021" y="141"/>
                    <a:pt x="8380" y="321"/>
                  </a:cubicBezTo>
                  <a:lnTo>
                    <a:pt x="8380" y="1172"/>
                  </a:lnTo>
                  <a:lnTo>
                    <a:pt x="7797" y="1172"/>
                  </a:lnTo>
                  <a:lnTo>
                    <a:pt x="7797" y="321"/>
                  </a:lnTo>
                  <a:cubicBezTo>
                    <a:pt x="7752" y="141"/>
                    <a:pt x="7573" y="7"/>
                    <a:pt x="7394" y="7"/>
                  </a:cubicBezTo>
                  <a:cubicBezTo>
                    <a:pt x="7215" y="7"/>
                    <a:pt x="7080" y="141"/>
                    <a:pt x="7260" y="321"/>
                  </a:cubicBezTo>
                  <a:lnTo>
                    <a:pt x="7260" y="1172"/>
                  </a:lnTo>
                  <a:lnTo>
                    <a:pt x="6677" y="1172"/>
                  </a:lnTo>
                  <a:lnTo>
                    <a:pt x="6677" y="321"/>
                  </a:lnTo>
                  <a:cubicBezTo>
                    <a:pt x="6767" y="141"/>
                    <a:pt x="6632" y="7"/>
                    <a:pt x="6453" y="7"/>
                  </a:cubicBezTo>
                  <a:cubicBezTo>
                    <a:pt x="6274" y="7"/>
                    <a:pt x="6139" y="141"/>
                    <a:pt x="6139" y="321"/>
                  </a:cubicBezTo>
                  <a:lnTo>
                    <a:pt x="6139" y="1172"/>
                  </a:lnTo>
                  <a:lnTo>
                    <a:pt x="5557" y="1172"/>
                  </a:lnTo>
                  <a:lnTo>
                    <a:pt x="5557" y="321"/>
                  </a:lnTo>
                  <a:cubicBezTo>
                    <a:pt x="5826" y="141"/>
                    <a:pt x="5691" y="7"/>
                    <a:pt x="5512" y="7"/>
                  </a:cubicBezTo>
                  <a:cubicBezTo>
                    <a:pt x="5333" y="7"/>
                    <a:pt x="5153" y="141"/>
                    <a:pt x="5019" y="321"/>
                  </a:cubicBezTo>
                  <a:cubicBezTo>
                    <a:pt x="4885" y="141"/>
                    <a:pt x="4750" y="7"/>
                    <a:pt x="4526" y="7"/>
                  </a:cubicBezTo>
                  <a:cubicBezTo>
                    <a:pt x="4347" y="7"/>
                    <a:pt x="4212" y="141"/>
                    <a:pt x="4437" y="321"/>
                  </a:cubicBezTo>
                  <a:lnTo>
                    <a:pt x="4437" y="1172"/>
                  </a:lnTo>
                  <a:lnTo>
                    <a:pt x="3899" y="1172"/>
                  </a:lnTo>
                  <a:lnTo>
                    <a:pt x="3899" y="321"/>
                  </a:lnTo>
                  <a:cubicBezTo>
                    <a:pt x="3899" y="160"/>
                    <a:pt x="3791" y="0"/>
                    <a:pt x="3640" y="0"/>
                  </a:cubicBezTo>
                  <a:cubicBezTo>
                    <a:pt x="3622" y="0"/>
                    <a:pt x="3604" y="2"/>
                    <a:pt x="3585" y="7"/>
                  </a:cubicBezTo>
                  <a:cubicBezTo>
                    <a:pt x="3566" y="2"/>
                    <a:pt x="3548" y="0"/>
                    <a:pt x="3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3372451" y="2164211"/>
              <a:ext cx="200739" cy="198990"/>
            </a:xfrm>
            <a:custGeom>
              <a:avLst/>
              <a:gdLst/>
              <a:ahLst/>
              <a:cxnLst/>
              <a:rect l="l" t="t" r="r" b="b"/>
              <a:pathLst>
                <a:path w="10217" h="10128" extrusionOk="0">
                  <a:moveTo>
                    <a:pt x="3092" y="1"/>
                  </a:moveTo>
                  <a:cubicBezTo>
                    <a:pt x="2778" y="46"/>
                    <a:pt x="2465" y="180"/>
                    <a:pt x="2241" y="359"/>
                  </a:cubicBezTo>
                  <a:lnTo>
                    <a:pt x="359" y="2286"/>
                  </a:lnTo>
                  <a:cubicBezTo>
                    <a:pt x="135" y="2510"/>
                    <a:pt x="0" y="2824"/>
                    <a:pt x="0" y="3137"/>
                  </a:cubicBezTo>
                  <a:lnTo>
                    <a:pt x="0" y="9411"/>
                  </a:lnTo>
                  <a:cubicBezTo>
                    <a:pt x="0" y="9814"/>
                    <a:pt x="314" y="10083"/>
                    <a:pt x="717" y="10128"/>
                  </a:cubicBezTo>
                  <a:lnTo>
                    <a:pt x="9545" y="10128"/>
                  </a:lnTo>
                  <a:cubicBezTo>
                    <a:pt x="9545" y="10128"/>
                    <a:pt x="10217" y="9769"/>
                    <a:pt x="10082" y="9366"/>
                  </a:cubicBezTo>
                  <a:lnTo>
                    <a:pt x="10082" y="3496"/>
                  </a:lnTo>
                  <a:cubicBezTo>
                    <a:pt x="10217" y="3317"/>
                    <a:pt x="10082" y="3182"/>
                    <a:pt x="9858" y="3182"/>
                  </a:cubicBezTo>
                  <a:cubicBezTo>
                    <a:pt x="9679" y="3182"/>
                    <a:pt x="9545" y="3496"/>
                    <a:pt x="9545" y="3496"/>
                  </a:cubicBezTo>
                  <a:lnTo>
                    <a:pt x="9545" y="9500"/>
                  </a:lnTo>
                  <a:cubicBezTo>
                    <a:pt x="9545" y="9545"/>
                    <a:pt x="9500" y="9545"/>
                    <a:pt x="9500" y="9545"/>
                  </a:cubicBezTo>
                  <a:lnTo>
                    <a:pt x="583" y="9545"/>
                  </a:lnTo>
                  <a:cubicBezTo>
                    <a:pt x="583" y="9545"/>
                    <a:pt x="583" y="9545"/>
                    <a:pt x="583" y="9500"/>
                  </a:cubicBezTo>
                  <a:lnTo>
                    <a:pt x="583" y="3093"/>
                  </a:lnTo>
                  <a:cubicBezTo>
                    <a:pt x="583" y="2913"/>
                    <a:pt x="628" y="2779"/>
                    <a:pt x="717" y="2689"/>
                  </a:cubicBezTo>
                  <a:lnTo>
                    <a:pt x="2644" y="763"/>
                  </a:lnTo>
                  <a:cubicBezTo>
                    <a:pt x="2778" y="628"/>
                    <a:pt x="2913" y="583"/>
                    <a:pt x="3047" y="583"/>
                  </a:cubicBezTo>
                  <a:lnTo>
                    <a:pt x="9545" y="583"/>
                  </a:lnTo>
                  <a:cubicBezTo>
                    <a:pt x="9545" y="583"/>
                    <a:pt x="9590" y="583"/>
                    <a:pt x="9545" y="628"/>
                  </a:cubicBezTo>
                  <a:lnTo>
                    <a:pt x="9545" y="1614"/>
                  </a:lnTo>
                  <a:cubicBezTo>
                    <a:pt x="9545" y="1793"/>
                    <a:pt x="9679" y="1928"/>
                    <a:pt x="9858" y="1928"/>
                  </a:cubicBezTo>
                  <a:cubicBezTo>
                    <a:pt x="10082" y="1928"/>
                    <a:pt x="10082" y="1569"/>
                    <a:pt x="10082" y="1569"/>
                  </a:cubicBezTo>
                  <a:lnTo>
                    <a:pt x="10082" y="718"/>
                  </a:lnTo>
                  <a:cubicBezTo>
                    <a:pt x="10082" y="314"/>
                    <a:pt x="9769" y="46"/>
                    <a:pt x="9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3438467" y="2229068"/>
              <a:ext cx="88944" cy="12633"/>
            </a:xfrm>
            <a:custGeom>
              <a:avLst/>
              <a:gdLst/>
              <a:ahLst/>
              <a:cxnLst/>
              <a:rect l="l" t="t" r="r" b="b"/>
              <a:pathLst>
                <a:path w="4527" h="643" extrusionOk="0">
                  <a:moveTo>
                    <a:pt x="154" y="1"/>
                  </a:moveTo>
                  <a:cubicBezTo>
                    <a:pt x="61" y="1"/>
                    <a:pt x="1" y="120"/>
                    <a:pt x="1" y="240"/>
                  </a:cubicBezTo>
                  <a:cubicBezTo>
                    <a:pt x="46" y="419"/>
                    <a:pt x="135" y="598"/>
                    <a:pt x="315" y="643"/>
                  </a:cubicBezTo>
                  <a:lnTo>
                    <a:pt x="4168" y="643"/>
                  </a:lnTo>
                  <a:cubicBezTo>
                    <a:pt x="4348" y="598"/>
                    <a:pt x="4482" y="419"/>
                    <a:pt x="4527" y="240"/>
                  </a:cubicBezTo>
                  <a:cubicBezTo>
                    <a:pt x="4497" y="120"/>
                    <a:pt x="4427" y="1"/>
                    <a:pt x="4331" y="1"/>
                  </a:cubicBezTo>
                  <a:cubicBezTo>
                    <a:pt x="4283" y="1"/>
                    <a:pt x="4228" y="31"/>
                    <a:pt x="4168" y="105"/>
                  </a:cubicBezTo>
                  <a:lnTo>
                    <a:pt x="315" y="105"/>
                  </a:lnTo>
                  <a:cubicBezTo>
                    <a:pt x="255" y="31"/>
                    <a:pt x="200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3438467" y="2253136"/>
              <a:ext cx="88944" cy="13282"/>
            </a:xfrm>
            <a:custGeom>
              <a:avLst/>
              <a:gdLst/>
              <a:ahLst/>
              <a:cxnLst/>
              <a:rect l="l" t="t" r="r" b="b"/>
              <a:pathLst>
                <a:path w="4527" h="676" extrusionOk="0">
                  <a:moveTo>
                    <a:pt x="315" y="1"/>
                  </a:moveTo>
                  <a:cubicBezTo>
                    <a:pt x="135" y="135"/>
                    <a:pt x="1" y="269"/>
                    <a:pt x="1" y="449"/>
                  </a:cubicBezTo>
                  <a:cubicBezTo>
                    <a:pt x="1" y="562"/>
                    <a:pt x="55" y="675"/>
                    <a:pt x="140" y="675"/>
                  </a:cubicBezTo>
                  <a:cubicBezTo>
                    <a:pt x="189" y="675"/>
                    <a:pt x="249" y="637"/>
                    <a:pt x="315" y="538"/>
                  </a:cubicBezTo>
                  <a:lnTo>
                    <a:pt x="4168" y="538"/>
                  </a:lnTo>
                  <a:cubicBezTo>
                    <a:pt x="4234" y="637"/>
                    <a:pt x="4300" y="675"/>
                    <a:pt x="4357" y="675"/>
                  </a:cubicBezTo>
                  <a:cubicBezTo>
                    <a:pt x="4455" y="675"/>
                    <a:pt x="4527" y="562"/>
                    <a:pt x="4527" y="449"/>
                  </a:cubicBezTo>
                  <a:cubicBezTo>
                    <a:pt x="4527" y="269"/>
                    <a:pt x="4348" y="135"/>
                    <a:pt x="4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3477212" y="2285535"/>
              <a:ext cx="50199" cy="11631"/>
            </a:xfrm>
            <a:custGeom>
              <a:avLst/>
              <a:gdLst/>
              <a:ahLst/>
              <a:cxnLst/>
              <a:rect l="l" t="t" r="r" b="b"/>
              <a:pathLst>
                <a:path w="2555" h="592" extrusionOk="0">
                  <a:moveTo>
                    <a:pt x="289" y="1"/>
                  </a:moveTo>
                  <a:cubicBezTo>
                    <a:pt x="137" y="1"/>
                    <a:pt x="7" y="123"/>
                    <a:pt x="45" y="278"/>
                  </a:cubicBezTo>
                  <a:cubicBezTo>
                    <a:pt x="1" y="458"/>
                    <a:pt x="180" y="592"/>
                    <a:pt x="359" y="592"/>
                  </a:cubicBezTo>
                  <a:lnTo>
                    <a:pt x="2196" y="592"/>
                  </a:lnTo>
                  <a:cubicBezTo>
                    <a:pt x="2376" y="592"/>
                    <a:pt x="2555" y="458"/>
                    <a:pt x="2555" y="278"/>
                  </a:cubicBezTo>
                  <a:cubicBezTo>
                    <a:pt x="2555" y="123"/>
                    <a:pt x="2420" y="1"/>
                    <a:pt x="2267" y="1"/>
                  </a:cubicBezTo>
                  <a:cubicBezTo>
                    <a:pt x="2243" y="1"/>
                    <a:pt x="2220" y="4"/>
                    <a:pt x="2196" y="9"/>
                  </a:cubicBezTo>
                  <a:lnTo>
                    <a:pt x="359" y="9"/>
                  </a:lnTo>
                  <a:cubicBezTo>
                    <a:pt x="336" y="4"/>
                    <a:pt x="312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3621601" y="2067369"/>
              <a:ext cx="45798" cy="39216"/>
            </a:xfrm>
            <a:custGeom>
              <a:avLst/>
              <a:gdLst/>
              <a:ahLst/>
              <a:cxnLst/>
              <a:rect l="l" t="t" r="r" b="b"/>
              <a:pathLst>
                <a:path w="2331" h="1996" extrusionOk="0">
                  <a:moveTo>
                    <a:pt x="1544" y="815"/>
                  </a:moveTo>
                  <a:cubicBezTo>
                    <a:pt x="1611" y="815"/>
                    <a:pt x="1658" y="862"/>
                    <a:pt x="1658" y="987"/>
                  </a:cubicBezTo>
                  <a:cubicBezTo>
                    <a:pt x="1658" y="1166"/>
                    <a:pt x="1524" y="1345"/>
                    <a:pt x="1345" y="1345"/>
                  </a:cubicBezTo>
                  <a:cubicBezTo>
                    <a:pt x="897" y="1345"/>
                    <a:pt x="1323" y="815"/>
                    <a:pt x="1544" y="815"/>
                  </a:cubicBezTo>
                  <a:close/>
                  <a:moveTo>
                    <a:pt x="1345" y="1"/>
                  </a:moveTo>
                  <a:cubicBezTo>
                    <a:pt x="404" y="1"/>
                    <a:pt x="0" y="1076"/>
                    <a:pt x="628" y="1703"/>
                  </a:cubicBezTo>
                  <a:cubicBezTo>
                    <a:pt x="830" y="1905"/>
                    <a:pt x="1078" y="1996"/>
                    <a:pt x="1322" y="1996"/>
                  </a:cubicBezTo>
                  <a:cubicBezTo>
                    <a:pt x="1836" y="1996"/>
                    <a:pt x="2330" y="1594"/>
                    <a:pt x="2330" y="987"/>
                  </a:cubicBezTo>
                  <a:cubicBezTo>
                    <a:pt x="2330" y="449"/>
                    <a:pt x="1882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3269440" y="2067369"/>
              <a:ext cx="45798" cy="39216"/>
            </a:xfrm>
            <a:custGeom>
              <a:avLst/>
              <a:gdLst/>
              <a:ahLst/>
              <a:cxnLst/>
              <a:rect l="l" t="t" r="r" b="b"/>
              <a:pathLst>
                <a:path w="2331" h="1996" extrusionOk="0">
                  <a:moveTo>
                    <a:pt x="1545" y="815"/>
                  </a:moveTo>
                  <a:cubicBezTo>
                    <a:pt x="1611" y="815"/>
                    <a:pt x="1659" y="862"/>
                    <a:pt x="1659" y="987"/>
                  </a:cubicBezTo>
                  <a:cubicBezTo>
                    <a:pt x="1659" y="1166"/>
                    <a:pt x="1524" y="1345"/>
                    <a:pt x="1345" y="1345"/>
                  </a:cubicBezTo>
                  <a:cubicBezTo>
                    <a:pt x="897" y="1345"/>
                    <a:pt x="1324" y="815"/>
                    <a:pt x="1545" y="815"/>
                  </a:cubicBezTo>
                  <a:close/>
                  <a:moveTo>
                    <a:pt x="1345" y="1"/>
                  </a:moveTo>
                  <a:cubicBezTo>
                    <a:pt x="404" y="1"/>
                    <a:pt x="1" y="1076"/>
                    <a:pt x="628" y="1703"/>
                  </a:cubicBezTo>
                  <a:cubicBezTo>
                    <a:pt x="830" y="1905"/>
                    <a:pt x="1078" y="1996"/>
                    <a:pt x="1322" y="1996"/>
                  </a:cubicBezTo>
                  <a:cubicBezTo>
                    <a:pt x="1836" y="1996"/>
                    <a:pt x="2331" y="1594"/>
                    <a:pt x="2331" y="987"/>
                  </a:cubicBezTo>
                  <a:cubicBezTo>
                    <a:pt x="2331" y="449"/>
                    <a:pt x="188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9" name="Google Shape;1029;p40"/>
          <p:cNvCxnSpPr/>
          <p:nvPr/>
        </p:nvCxnSpPr>
        <p:spPr>
          <a:xfrm>
            <a:off x="7801050" y="705522"/>
            <a:ext cx="13944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0" name="Google Shape;1030;p40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40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40"/>
          <p:cNvGrpSpPr/>
          <p:nvPr/>
        </p:nvGrpSpPr>
        <p:grpSpPr>
          <a:xfrm>
            <a:off x="1783814" y="1865876"/>
            <a:ext cx="473400" cy="473400"/>
            <a:chOff x="1786339" y="1703401"/>
            <a:chExt cx="473400" cy="473400"/>
          </a:xfrm>
        </p:grpSpPr>
        <p:sp>
          <p:nvSpPr>
            <p:cNvPr id="1033" name="Google Shape;1033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11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1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035" name="Google Shape;1035;p40"/>
          <p:cNvGrpSpPr/>
          <p:nvPr/>
        </p:nvGrpSpPr>
        <p:grpSpPr>
          <a:xfrm>
            <a:off x="3811889" y="1865876"/>
            <a:ext cx="473400" cy="473400"/>
            <a:chOff x="3814414" y="1703401"/>
            <a:chExt cx="473400" cy="473400"/>
          </a:xfrm>
        </p:grpSpPr>
        <p:sp>
          <p:nvSpPr>
            <p:cNvPr id="1036" name="Google Shape;1036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11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1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038" name="Google Shape;1038;p40"/>
          <p:cNvGrpSpPr/>
          <p:nvPr/>
        </p:nvGrpSpPr>
        <p:grpSpPr>
          <a:xfrm>
            <a:off x="6070564" y="1865876"/>
            <a:ext cx="473400" cy="473400"/>
            <a:chOff x="5842489" y="1703401"/>
            <a:chExt cx="473400" cy="473400"/>
          </a:xfrm>
        </p:grpSpPr>
        <p:sp>
          <p:nvSpPr>
            <p:cNvPr id="1039" name="Google Shape;1039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97959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11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5</a:t>
              </a:r>
              <a:endParaRPr sz="11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041" name="Google Shape;1041;p40"/>
          <p:cNvGrpSpPr/>
          <p:nvPr/>
        </p:nvGrpSpPr>
        <p:grpSpPr>
          <a:xfrm>
            <a:off x="6878289" y="3738775"/>
            <a:ext cx="473400" cy="473400"/>
            <a:chOff x="6880814" y="3576300"/>
            <a:chExt cx="473400" cy="473400"/>
          </a:xfrm>
        </p:grpSpPr>
        <p:sp>
          <p:nvSpPr>
            <p:cNvPr id="1042" name="Google Shape;1042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3" name="Google Shape;1043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11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6</a:t>
              </a:r>
              <a:endPara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044" name="Google Shape;1044;p40"/>
          <p:cNvGrpSpPr/>
          <p:nvPr/>
        </p:nvGrpSpPr>
        <p:grpSpPr>
          <a:xfrm>
            <a:off x="4850214" y="3738775"/>
            <a:ext cx="473400" cy="473400"/>
            <a:chOff x="4852739" y="3576300"/>
            <a:chExt cx="473400" cy="473400"/>
          </a:xfrm>
        </p:grpSpPr>
        <p:sp>
          <p:nvSpPr>
            <p:cNvPr id="1045" name="Google Shape;1045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6" name="Google Shape;1046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11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endParaRPr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047" name="Google Shape;1047;p40"/>
          <p:cNvGrpSpPr/>
          <p:nvPr/>
        </p:nvGrpSpPr>
        <p:grpSpPr>
          <a:xfrm>
            <a:off x="2822139" y="3738775"/>
            <a:ext cx="473400" cy="473400"/>
            <a:chOff x="2824664" y="3576300"/>
            <a:chExt cx="473400" cy="473400"/>
          </a:xfrm>
        </p:grpSpPr>
        <p:sp>
          <p:nvSpPr>
            <p:cNvPr id="1048" name="Google Shape;1048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9" name="Google Shape;1049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11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1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50" name="Google Shape;1050;p40"/>
          <p:cNvSpPr txBox="1"/>
          <p:nvPr/>
        </p:nvSpPr>
        <p:spPr>
          <a:xfrm>
            <a:off x="1258961" y="1269138"/>
            <a:ext cx="1563178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sr-Latn-RS" sz="1600" b="1" dirty="0" smtClean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Dizajn</a:t>
            </a:r>
            <a:endParaRPr sz="1600" b="1" i="0" u="none" strike="noStrike" cap="none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51" name="Google Shape;1051;p40"/>
          <p:cNvSpPr txBox="1"/>
          <p:nvPr/>
        </p:nvSpPr>
        <p:spPr>
          <a:xfrm>
            <a:off x="3113250" y="1661571"/>
            <a:ext cx="2040714" cy="275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sr-Latn-RS" sz="1600" b="1" dirty="0" smtClean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Povezivanje</a:t>
            </a:r>
            <a:endParaRPr sz="1600" b="1" i="0" u="none" strike="noStrike" cap="none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52" name="Google Shape;1052;p40"/>
          <p:cNvSpPr txBox="1"/>
          <p:nvPr/>
        </p:nvSpPr>
        <p:spPr>
          <a:xfrm>
            <a:off x="5224350" y="1246975"/>
            <a:ext cx="22590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sr-Latn-RS" sz="1600" b="1" dirty="0" smtClean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Dizajn aplikacije</a:t>
            </a:r>
            <a:endParaRPr sz="1600" b="1" i="0" u="none" strike="noStrike" cap="none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53" name="Google Shape;1053;p40"/>
          <p:cNvSpPr txBox="1"/>
          <p:nvPr/>
        </p:nvSpPr>
        <p:spPr>
          <a:xfrm>
            <a:off x="2395772" y="4226075"/>
            <a:ext cx="1394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sr-Latn-RS" sz="1600" b="1" dirty="0" smtClean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Hardverska integracija</a:t>
            </a:r>
            <a:endParaRPr sz="1600" b="1" i="0" u="none" strike="noStrike" cap="none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54" name="Google Shape;1054;p40"/>
          <p:cNvSpPr txBox="1"/>
          <p:nvPr/>
        </p:nvSpPr>
        <p:spPr>
          <a:xfrm>
            <a:off x="4410599" y="4226075"/>
            <a:ext cx="145348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sr-Latn-RS" sz="1600" b="1" i="0" u="none" strike="noStrike" cap="none" dirty="0" smtClean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Programiranje</a:t>
            </a:r>
            <a:endParaRPr sz="1600" b="1" i="0" u="none" strike="noStrike" cap="none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55" name="Google Shape;1055;p40"/>
          <p:cNvSpPr txBox="1"/>
          <p:nvPr/>
        </p:nvSpPr>
        <p:spPr>
          <a:xfrm>
            <a:off x="6319400" y="4226075"/>
            <a:ext cx="1647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sr-Latn-RS" sz="1600" b="1" dirty="0" smtClean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Softversko hardverska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sr-Latn-RS" sz="1600" b="1" dirty="0" smtClean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integracija </a:t>
            </a:r>
            <a:endParaRPr sz="16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1056" name="Google Shape;1056;p40"/>
          <p:cNvGrpSpPr/>
          <p:nvPr/>
        </p:nvGrpSpPr>
        <p:grpSpPr>
          <a:xfrm>
            <a:off x="8329244" y="1937546"/>
            <a:ext cx="490402" cy="440242"/>
            <a:chOff x="2494699" y="4156546"/>
            <a:chExt cx="490402" cy="440242"/>
          </a:xfrm>
        </p:grpSpPr>
        <p:sp>
          <p:nvSpPr>
            <p:cNvPr id="1057" name="Google Shape;1057;p40"/>
            <p:cNvSpPr/>
            <p:nvPr/>
          </p:nvSpPr>
          <p:spPr>
            <a:xfrm>
              <a:off x="2494699" y="4464678"/>
              <a:ext cx="490402" cy="132110"/>
            </a:xfrm>
            <a:custGeom>
              <a:avLst/>
              <a:gdLst/>
              <a:ahLst/>
              <a:cxnLst/>
              <a:rect l="l" t="t" r="r" b="b"/>
              <a:pathLst>
                <a:path w="24960" h="6724" extrusionOk="0">
                  <a:moveTo>
                    <a:pt x="4929" y="1"/>
                  </a:moveTo>
                  <a:cubicBezTo>
                    <a:pt x="4616" y="1"/>
                    <a:pt x="4347" y="270"/>
                    <a:pt x="4347" y="583"/>
                  </a:cubicBezTo>
                  <a:lnTo>
                    <a:pt x="3719" y="583"/>
                  </a:lnTo>
                  <a:cubicBezTo>
                    <a:pt x="3684" y="582"/>
                    <a:pt x="3648" y="581"/>
                    <a:pt x="3612" y="581"/>
                  </a:cubicBezTo>
                  <a:cubicBezTo>
                    <a:pt x="2444" y="581"/>
                    <a:pt x="1375" y="1289"/>
                    <a:pt x="896" y="2376"/>
                  </a:cubicBezTo>
                  <a:cubicBezTo>
                    <a:pt x="0" y="4392"/>
                    <a:pt x="1479" y="6722"/>
                    <a:pt x="3719" y="6722"/>
                  </a:cubicBezTo>
                  <a:lnTo>
                    <a:pt x="16132" y="6722"/>
                  </a:lnTo>
                  <a:cubicBezTo>
                    <a:pt x="16311" y="6722"/>
                    <a:pt x="16445" y="6543"/>
                    <a:pt x="16445" y="6364"/>
                  </a:cubicBezTo>
                  <a:cubicBezTo>
                    <a:pt x="16445" y="6185"/>
                    <a:pt x="16132" y="6185"/>
                    <a:pt x="16132" y="6185"/>
                  </a:cubicBezTo>
                  <a:lnTo>
                    <a:pt x="3719" y="6185"/>
                  </a:lnTo>
                  <a:cubicBezTo>
                    <a:pt x="2644" y="6185"/>
                    <a:pt x="1703" y="5423"/>
                    <a:pt x="1434" y="4392"/>
                  </a:cubicBezTo>
                  <a:cubicBezTo>
                    <a:pt x="1170" y="3026"/>
                    <a:pt x="2163" y="1703"/>
                    <a:pt x="3560" y="1703"/>
                  </a:cubicBezTo>
                  <a:cubicBezTo>
                    <a:pt x="3583" y="1703"/>
                    <a:pt x="3607" y="1703"/>
                    <a:pt x="3630" y="1704"/>
                  </a:cubicBezTo>
                  <a:lnTo>
                    <a:pt x="21867" y="1704"/>
                  </a:lnTo>
                  <a:cubicBezTo>
                    <a:pt x="21897" y="1702"/>
                    <a:pt x="21927" y="1702"/>
                    <a:pt x="21957" y="1702"/>
                  </a:cubicBezTo>
                  <a:cubicBezTo>
                    <a:pt x="22995" y="1702"/>
                    <a:pt x="23891" y="2449"/>
                    <a:pt x="24153" y="3451"/>
                  </a:cubicBezTo>
                  <a:cubicBezTo>
                    <a:pt x="24421" y="4840"/>
                    <a:pt x="23391" y="6185"/>
                    <a:pt x="21957" y="6185"/>
                  </a:cubicBezTo>
                  <a:lnTo>
                    <a:pt x="18238" y="6185"/>
                  </a:lnTo>
                  <a:cubicBezTo>
                    <a:pt x="18238" y="6185"/>
                    <a:pt x="17879" y="6185"/>
                    <a:pt x="17879" y="6364"/>
                  </a:cubicBezTo>
                  <a:cubicBezTo>
                    <a:pt x="17879" y="6543"/>
                    <a:pt x="18058" y="6722"/>
                    <a:pt x="18238" y="6722"/>
                  </a:cubicBezTo>
                  <a:lnTo>
                    <a:pt x="21867" y="6722"/>
                  </a:lnTo>
                  <a:cubicBezTo>
                    <a:pt x="21896" y="6723"/>
                    <a:pt x="21924" y="6724"/>
                    <a:pt x="21953" y="6724"/>
                  </a:cubicBezTo>
                  <a:cubicBezTo>
                    <a:pt x="23394" y="6724"/>
                    <a:pt x="24604" y="5618"/>
                    <a:pt x="24780" y="4168"/>
                  </a:cubicBezTo>
                  <a:cubicBezTo>
                    <a:pt x="24959" y="2555"/>
                    <a:pt x="23660" y="1121"/>
                    <a:pt x="22002" y="1121"/>
                  </a:cubicBezTo>
                  <a:lnTo>
                    <a:pt x="21733" y="1121"/>
                  </a:lnTo>
                  <a:lnTo>
                    <a:pt x="21733" y="583"/>
                  </a:lnTo>
                  <a:cubicBezTo>
                    <a:pt x="21733" y="270"/>
                    <a:pt x="21464" y="1"/>
                    <a:pt x="21106" y="1"/>
                  </a:cubicBezTo>
                  <a:lnTo>
                    <a:pt x="18372" y="1"/>
                  </a:lnTo>
                  <a:cubicBezTo>
                    <a:pt x="18058" y="1"/>
                    <a:pt x="17790" y="270"/>
                    <a:pt x="17790" y="583"/>
                  </a:cubicBezTo>
                  <a:lnTo>
                    <a:pt x="17790" y="1121"/>
                  </a:lnTo>
                  <a:lnTo>
                    <a:pt x="15011" y="1121"/>
                  </a:lnTo>
                  <a:lnTo>
                    <a:pt x="15011" y="583"/>
                  </a:lnTo>
                  <a:cubicBezTo>
                    <a:pt x="15011" y="270"/>
                    <a:pt x="14743" y="1"/>
                    <a:pt x="14384" y="1"/>
                  </a:cubicBezTo>
                  <a:lnTo>
                    <a:pt x="11651" y="1"/>
                  </a:lnTo>
                  <a:cubicBezTo>
                    <a:pt x="11337" y="1"/>
                    <a:pt x="11068" y="270"/>
                    <a:pt x="11068" y="583"/>
                  </a:cubicBezTo>
                  <a:lnTo>
                    <a:pt x="11068" y="1121"/>
                  </a:lnTo>
                  <a:lnTo>
                    <a:pt x="8290" y="1121"/>
                  </a:lnTo>
                  <a:lnTo>
                    <a:pt x="8290" y="583"/>
                  </a:lnTo>
                  <a:cubicBezTo>
                    <a:pt x="8290" y="270"/>
                    <a:pt x="8021" y="1"/>
                    <a:pt x="7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2542227" y="4520143"/>
              <a:ext cx="42281" cy="37114"/>
            </a:xfrm>
            <a:custGeom>
              <a:avLst/>
              <a:gdLst/>
              <a:ahLst/>
              <a:cxnLst/>
              <a:rect l="l" t="t" r="r" b="b"/>
              <a:pathLst>
                <a:path w="2152" h="1889" extrusionOk="0">
                  <a:moveTo>
                    <a:pt x="1356" y="819"/>
                  </a:moveTo>
                  <a:cubicBezTo>
                    <a:pt x="1401" y="819"/>
                    <a:pt x="1435" y="852"/>
                    <a:pt x="1435" y="942"/>
                  </a:cubicBezTo>
                  <a:cubicBezTo>
                    <a:pt x="1480" y="1031"/>
                    <a:pt x="1345" y="1166"/>
                    <a:pt x="1256" y="1166"/>
                  </a:cubicBezTo>
                  <a:lnTo>
                    <a:pt x="1256" y="1121"/>
                  </a:lnTo>
                  <a:cubicBezTo>
                    <a:pt x="987" y="1121"/>
                    <a:pt x="1222" y="819"/>
                    <a:pt x="1356" y="819"/>
                  </a:cubicBezTo>
                  <a:close/>
                  <a:moveTo>
                    <a:pt x="1256" y="1"/>
                  </a:moveTo>
                  <a:cubicBezTo>
                    <a:pt x="404" y="1"/>
                    <a:pt x="1" y="1031"/>
                    <a:pt x="583" y="1614"/>
                  </a:cubicBezTo>
                  <a:cubicBezTo>
                    <a:pt x="772" y="1803"/>
                    <a:pt x="1003" y="1888"/>
                    <a:pt x="1230" y="1888"/>
                  </a:cubicBezTo>
                  <a:cubicBezTo>
                    <a:pt x="1701" y="1888"/>
                    <a:pt x="2152" y="1517"/>
                    <a:pt x="2152" y="942"/>
                  </a:cubicBezTo>
                  <a:cubicBezTo>
                    <a:pt x="2152" y="449"/>
                    <a:pt x="1749" y="1"/>
                    <a:pt x="1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2528159" y="4498099"/>
              <a:ext cx="441971" cy="76665"/>
            </a:xfrm>
            <a:custGeom>
              <a:avLst/>
              <a:gdLst/>
              <a:ahLst/>
              <a:cxnLst/>
              <a:rect l="l" t="t" r="r" b="b"/>
              <a:pathLst>
                <a:path w="22495" h="3902" extrusionOk="0">
                  <a:moveTo>
                    <a:pt x="1958" y="845"/>
                  </a:moveTo>
                  <a:cubicBezTo>
                    <a:pt x="2284" y="845"/>
                    <a:pt x="2615" y="973"/>
                    <a:pt x="2868" y="1257"/>
                  </a:cubicBezTo>
                  <a:cubicBezTo>
                    <a:pt x="3585" y="2064"/>
                    <a:pt x="3047" y="3319"/>
                    <a:pt x="1972" y="3363"/>
                  </a:cubicBezTo>
                  <a:cubicBezTo>
                    <a:pt x="1299" y="3319"/>
                    <a:pt x="762" y="2870"/>
                    <a:pt x="717" y="2243"/>
                  </a:cubicBezTo>
                  <a:lnTo>
                    <a:pt x="717" y="2109"/>
                  </a:lnTo>
                  <a:lnTo>
                    <a:pt x="717" y="1974"/>
                  </a:lnTo>
                  <a:cubicBezTo>
                    <a:pt x="775" y="1278"/>
                    <a:pt x="1359" y="845"/>
                    <a:pt x="1958" y="845"/>
                  </a:cubicBezTo>
                  <a:close/>
                  <a:moveTo>
                    <a:pt x="5467" y="1123"/>
                  </a:moveTo>
                  <a:lnTo>
                    <a:pt x="5467" y="3363"/>
                  </a:lnTo>
                  <a:lnTo>
                    <a:pt x="3450" y="3363"/>
                  </a:lnTo>
                  <a:cubicBezTo>
                    <a:pt x="3764" y="2960"/>
                    <a:pt x="3898" y="2512"/>
                    <a:pt x="3943" y="2064"/>
                  </a:cubicBezTo>
                  <a:cubicBezTo>
                    <a:pt x="3943" y="1616"/>
                    <a:pt x="3764" y="1168"/>
                    <a:pt x="3450" y="1123"/>
                  </a:cubicBezTo>
                  <a:close/>
                  <a:moveTo>
                    <a:pt x="7707" y="1123"/>
                  </a:moveTo>
                  <a:lnTo>
                    <a:pt x="7707" y="3363"/>
                  </a:lnTo>
                  <a:lnTo>
                    <a:pt x="6004" y="3363"/>
                  </a:lnTo>
                  <a:lnTo>
                    <a:pt x="6004" y="1123"/>
                  </a:lnTo>
                  <a:close/>
                  <a:moveTo>
                    <a:pt x="9948" y="1123"/>
                  </a:moveTo>
                  <a:lnTo>
                    <a:pt x="9948" y="3363"/>
                  </a:lnTo>
                  <a:lnTo>
                    <a:pt x="8245" y="3363"/>
                  </a:lnTo>
                  <a:lnTo>
                    <a:pt x="8245" y="1123"/>
                  </a:lnTo>
                  <a:close/>
                  <a:moveTo>
                    <a:pt x="12188" y="1123"/>
                  </a:moveTo>
                  <a:lnTo>
                    <a:pt x="12188" y="3363"/>
                  </a:lnTo>
                  <a:lnTo>
                    <a:pt x="10485" y="3363"/>
                  </a:lnTo>
                  <a:lnTo>
                    <a:pt x="10485" y="1123"/>
                  </a:lnTo>
                  <a:close/>
                  <a:moveTo>
                    <a:pt x="14429" y="1123"/>
                  </a:moveTo>
                  <a:lnTo>
                    <a:pt x="14429" y="3363"/>
                  </a:lnTo>
                  <a:lnTo>
                    <a:pt x="12726" y="3363"/>
                  </a:lnTo>
                  <a:lnTo>
                    <a:pt x="12726" y="1123"/>
                  </a:lnTo>
                  <a:close/>
                  <a:moveTo>
                    <a:pt x="16669" y="1123"/>
                  </a:moveTo>
                  <a:lnTo>
                    <a:pt x="16669" y="3363"/>
                  </a:lnTo>
                  <a:lnTo>
                    <a:pt x="14966" y="3363"/>
                  </a:lnTo>
                  <a:lnTo>
                    <a:pt x="14966" y="1123"/>
                  </a:lnTo>
                  <a:close/>
                  <a:moveTo>
                    <a:pt x="18730" y="1123"/>
                  </a:moveTo>
                  <a:cubicBezTo>
                    <a:pt x="18417" y="1168"/>
                    <a:pt x="18282" y="1616"/>
                    <a:pt x="18282" y="2064"/>
                  </a:cubicBezTo>
                  <a:cubicBezTo>
                    <a:pt x="18282" y="2512"/>
                    <a:pt x="18417" y="2960"/>
                    <a:pt x="18730" y="3363"/>
                  </a:cubicBezTo>
                  <a:lnTo>
                    <a:pt x="17207" y="3363"/>
                  </a:lnTo>
                  <a:lnTo>
                    <a:pt x="17207" y="1123"/>
                  </a:lnTo>
                  <a:close/>
                  <a:moveTo>
                    <a:pt x="20211" y="837"/>
                  </a:moveTo>
                  <a:cubicBezTo>
                    <a:pt x="20846" y="837"/>
                    <a:pt x="21464" y="1349"/>
                    <a:pt x="21464" y="2109"/>
                  </a:cubicBezTo>
                  <a:cubicBezTo>
                    <a:pt x="21464" y="2781"/>
                    <a:pt x="20926" y="3319"/>
                    <a:pt x="20209" y="3363"/>
                  </a:cubicBezTo>
                  <a:cubicBezTo>
                    <a:pt x="19134" y="3363"/>
                    <a:pt x="18551" y="1974"/>
                    <a:pt x="19358" y="1212"/>
                  </a:cubicBezTo>
                  <a:cubicBezTo>
                    <a:pt x="19603" y="953"/>
                    <a:pt x="19909" y="837"/>
                    <a:pt x="20211" y="837"/>
                  </a:cubicBezTo>
                  <a:close/>
                  <a:moveTo>
                    <a:pt x="20263" y="0"/>
                  </a:moveTo>
                  <a:cubicBezTo>
                    <a:pt x="20230" y="0"/>
                    <a:pt x="20197" y="1"/>
                    <a:pt x="20164" y="3"/>
                  </a:cubicBezTo>
                  <a:lnTo>
                    <a:pt x="1972" y="3"/>
                  </a:lnTo>
                  <a:cubicBezTo>
                    <a:pt x="1165" y="3"/>
                    <a:pt x="403" y="496"/>
                    <a:pt x="134" y="1257"/>
                  </a:cubicBezTo>
                  <a:cubicBezTo>
                    <a:pt x="0" y="1705"/>
                    <a:pt x="0" y="2198"/>
                    <a:pt x="134" y="2602"/>
                  </a:cubicBezTo>
                  <a:cubicBezTo>
                    <a:pt x="403" y="3363"/>
                    <a:pt x="1165" y="3901"/>
                    <a:pt x="1972" y="3901"/>
                  </a:cubicBezTo>
                  <a:lnTo>
                    <a:pt x="20209" y="3901"/>
                  </a:lnTo>
                  <a:cubicBezTo>
                    <a:pt x="21553" y="3901"/>
                    <a:pt x="22494" y="2602"/>
                    <a:pt x="22046" y="1302"/>
                  </a:cubicBezTo>
                  <a:cubicBezTo>
                    <a:pt x="21788" y="527"/>
                    <a:pt x="21074" y="0"/>
                    <a:pt x="20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2900558" y="4520143"/>
              <a:ext cx="43166" cy="37114"/>
            </a:xfrm>
            <a:custGeom>
              <a:avLst/>
              <a:gdLst/>
              <a:ahLst/>
              <a:cxnLst/>
              <a:rect l="l" t="t" r="r" b="b"/>
              <a:pathLst>
                <a:path w="2197" h="1889" extrusionOk="0">
                  <a:moveTo>
                    <a:pt x="1407" y="825"/>
                  </a:moveTo>
                  <a:cubicBezTo>
                    <a:pt x="1449" y="825"/>
                    <a:pt x="1479" y="857"/>
                    <a:pt x="1479" y="942"/>
                  </a:cubicBezTo>
                  <a:cubicBezTo>
                    <a:pt x="1479" y="1031"/>
                    <a:pt x="1390" y="1166"/>
                    <a:pt x="1255" y="1166"/>
                  </a:cubicBezTo>
                  <a:lnTo>
                    <a:pt x="1255" y="1121"/>
                  </a:lnTo>
                  <a:cubicBezTo>
                    <a:pt x="1243" y="1123"/>
                    <a:pt x="1233" y="1124"/>
                    <a:pt x="1223" y="1124"/>
                  </a:cubicBezTo>
                  <a:cubicBezTo>
                    <a:pt x="1041" y="1124"/>
                    <a:pt x="1278" y="825"/>
                    <a:pt x="1407" y="825"/>
                  </a:cubicBezTo>
                  <a:close/>
                  <a:moveTo>
                    <a:pt x="1255" y="1"/>
                  </a:moveTo>
                  <a:cubicBezTo>
                    <a:pt x="449" y="1"/>
                    <a:pt x="0" y="1031"/>
                    <a:pt x="628" y="1614"/>
                  </a:cubicBezTo>
                  <a:cubicBezTo>
                    <a:pt x="817" y="1803"/>
                    <a:pt x="1048" y="1888"/>
                    <a:pt x="1274" y="1888"/>
                  </a:cubicBezTo>
                  <a:cubicBezTo>
                    <a:pt x="1746" y="1888"/>
                    <a:pt x="2196" y="1517"/>
                    <a:pt x="2196" y="942"/>
                  </a:cubicBezTo>
                  <a:cubicBezTo>
                    <a:pt x="2196" y="449"/>
                    <a:pt x="1793" y="1"/>
                    <a:pt x="1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2549280" y="4266592"/>
              <a:ext cx="47567" cy="40690"/>
            </a:xfrm>
            <a:custGeom>
              <a:avLst/>
              <a:gdLst/>
              <a:ahLst/>
              <a:cxnLst/>
              <a:rect l="l" t="t" r="r" b="b"/>
              <a:pathLst>
                <a:path w="2421" h="2071" extrusionOk="0">
                  <a:moveTo>
                    <a:pt x="1390" y="763"/>
                  </a:moveTo>
                  <a:cubicBezTo>
                    <a:pt x="1535" y="763"/>
                    <a:pt x="1681" y="852"/>
                    <a:pt x="1703" y="1031"/>
                  </a:cubicBezTo>
                  <a:cubicBezTo>
                    <a:pt x="1703" y="1211"/>
                    <a:pt x="1569" y="1390"/>
                    <a:pt x="1390" y="1390"/>
                  </a:cubicBezTo>
                  <a:lnTo>
                    <a:pt x="1390" y="1345"/>
                  </a:lnTo>
                  <a:cubicBezTo>
                    <a:pt x="1210" y="1345"/>
                    <a:pt x="1076" y="1211"/>
                    <a:pt x="1076" y="1031"/>
                  </a:cubicBezTo>
                  <a:cubicBezTo>
                    <a:pt x="1098" y="852"/>
                    <a:pt x="1244" y="763"/>
                    <a:pt x="1390" y="763"/>
                  </a:cubicBezTo>
                  <a:close/>
                  <a:moveTo>
                    <a:pt x="1390" y="1"/>
                  </a:moveTo>
                  <a:cubicBezTo>
                    <a:pt x="449" y="1"/>
                    <a:pt x="0" y="1121"/>
                    <a:pt x="628" y="1748"/>
                  </a:cubicBezTo>
                  <a:cubicBezTo>
                    <a:pt x="850" y="1971"/>
                    <a:pt x="1121" y="2070"/>
                    <a:pt x="1385" y="2070"/>
                  </a:cubicBezTo>
                  <a:cubicBezTo>
                    <a:pt x="1918" y="2070"/>
                    <a:pt x="2420" y="1661"/>
                    <a:pt x="2420" y="1031"/>
                  </a:cubicBezTo>
                  <a:cubicBezTo>
                    <a:pt x="2420" y="449"/>
                    <a:pt x="1972" y="1"/>
                    <a:pt x="1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0"/>
            <p:cNvSpPr/>
            <p:nvPr/>
          </p:nvSpPr>
          <p:spPr>
            <a:xfrm>
              <a:off x="2654041" y="4362433"/>
              <a:ext cx="14107" cy="14362"/>
            </a:xfrm>
            <a:custGeom>
              <a:avLst/>
              <a:gdLst/>
              <a:ahLst/>
              <a:cxnLst/>
              <a:rect l="l" t="t" r="r" b="b"/>
              <a:pathLst>
                <a:path w="718" h="731" extrusionOk="0">
                  <a:moveTo>
                    <a:pt x="426" y="0"/>
                  </a:moveTo>
                  <a:cubicBezTo>
                    <a:pt x="405" y="0"/>
                    <a:pt x="383" y="2"/>
                    <a:pt x="359" y="7"/>
                  </a:cubicBezTo>
                  <a:cubicBezTo>
                    <a:pt x="180" y="7"/>
                    <a:pt x="1" y="141"/>
                    <a:pt x="180" y="365"/>
                  </a:cubicBezTo>
                  <a:cubicBezTo>
                    <a:pt x="1" y="590"/>
                    <a:pt x="180" y="724"/>
                    <a:pt x="359" y="724"/>
                  </a:cubicBezTo>
                  <a:cubicBezTo>
                    <a:pt x="383" y="729"/>
                    <a:pt x="405" y="731"/>
                    <a:pt x="426" y="731"/>
                  </a:cubicBezTo>
                  <a:cubicBezTo>
                    <a:pt x="610" y="731"/>
                    <a:pt x="718" y="566"/>
                    <a:pt x="718" y="365"/>
                  </a:cubicBezTo>
                  <a:cubicBezTo>
                    <a:pt x="718" y="165"/>
                    <a:pt x="610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2502617" y="4156546"/>
              <a:ext cx="473682" cy="287030"/>
            </a:xfrm>
            <a:custGeom>
              <a:avLst/>
              <a:gdLst/>
              <a:ahLst/>
              <a:cxnLst/>
              <a:rect l="l" t="t" r="r" b="b"/>
              <a:pathLst>
                <a:path w="24109" h="14609" extrusionOk="0">
                  <a:moveTo>
                    <a:pt x="23570" y="538"/>
                  </a:moveTo>
                  <a:lnTo>
                    <a:pt x="23570" y="1659"/>
                  </a:lnTo>
                  <a:lnTo>
                    <a:pt x="22585" y="1659"/>
                  </a:lnTo>
                  <a:cubicBezTo>
                    <a:pt x="22540" y="1300"/>
                    <a:pt x="22450" y="897"/>
                    <a:pt x="22271" y="538"/>
                  </a:cubicBezTo>
                  <a:close/>
                  <a:moveTo>
                    <a:pt x="21061" y="538"/>
                  </a:moveTo>
                  <a:cubicBezTo>
                    <a:pt x="21464" y="538"/>
                    <a:pt x="21823" y="762"/>
                    <a:pt x="22002" y="1121"/>
                  </a:cubicBezTo>
                  <a:cubicBezTo>
                    <a:pt x="22440" y="1865"/>
                    <a:pt x="21937" y="2780"/>
                    <a:pt x="21078" y="2780"/>
                  </a:cubicBezTo>
                  <a:cubicBezTo>
                    <a:pt x="21057" y="2780"/>
                    <a:pt x="21037" y="2780"/>
                    <a:pt x="21016" y="2779"/>
                  </a:cubicBezTo>
                  <a:lnTo>
                    <a:pt x="13130" y="2779"/>
                  </a:lnTo>
                  <a:cubicBezTo>
                    <a:pt x="13092" y="2783"/>
                    <a:pt x="13054" y="2784"/>
                    <a:pt x="13017" y="2784"/>
                  </a:cubicBezTo>
                  <a:cubicBezTo>
                    <a:pt x="12622" y="2784"/>
                    <a:pt x="12308" y="2569"/>
                    <a:pt x="12144" y="2241"/>
                  </a:cubicBezTo>
                  <a:cubicBezTo>
                    <a:pt x="11696" y="1479"/>
                    <a:pt x="12234" y="538"/>
                    <a:pt x="13130" y="538"/>
                  </a:cubicBezTo>
                  <a:close/>
                  <a:moveTo>
                    <a:pt x="4526" y="2241"/>
                  </a:moveTo>
                  <a:lnTo>
                    <a:pt x="4526" y="4706"/>
                  </a:lnTo>
                  <a:cubicBezTo>
                    <a:pt x="4033" y="4661"/>
                    <a:pt x="3899" y="4661"/>
                    <a:pt x="3765" y="4661"/>
                  </a:cubicBezTo>
                  <a:cubicBezTo>
                    <a:pt x="3630" y="4661"/>
                    <a:pt x="3496" y="4661"/>
                    <a:pt x="3406" y="4706"/>
                  </a:cubicBezTo>
                  <a:lnTo>
                    <a:pt x="3406" y="2241"/>
                  </a:lnTo>
                  <a:close/>
                  <a:moveTo>
                    <a:pt x="16446" y="3899"/>
                  </a:moveTo>
                  <a:lnTo>
                    <a:pt x="17745" y="5019"/>
                  </a:lnTo>
                  <a:lnTo>
                    <a:pt x="16177" y="5019"/>
                  </a:lnTo>
                  <a:lnTo>
                    <a:pt x="14877" y="3899"/>
                  </a:lnTo>
                  <a:close/>
                  <a:moveTo>
                    <a:pt x="3765" y="5378"/>
                  </a:moveTo>
                  <a:cubicBezTo>
                    <a:pt x="4930" y="5378"/>
                    <a:pt x="5512" y="6767"/>
                    <a:pt x="4661" y="7573"/>
                  </a:cubicBezTo>
                  <a:cubicBezTo>
                    <a:pt x="4401" y="7833"/>
                    <a:pt x="4081" y="7949"/>
                    <a:pt x="3766" y="7949"/>
                  </a:cubicBezTo>
                  <a:cubicBezTo>
                    <a:pt x="3103" y="7949"/>
                    <a:pt x="2465" y="7437"/>
                    <a:pt x="2465" y="6677"/>
                  </a:cubicBezTo>
                  <a:cubicBezTo>
                    <a:pt x="2465" y="5960"/>
                    <a:pt x="3048" y="5378"/>
                    <a:pt x="3765" y="5378"/>
                  </a:cubicBezTo>
                  <a:close/>
                  <a:moveTo>
                    <a:pt x="5467" y="7663"/>
                  </a:moveTo>
                  <a:lnTo>
                    <a:pt x="7484" y="9635"/>
                  </a:lnTo>
                  <a:cubicBezTo>
                    <a:pt x="7215" y="9769"/>
                    <a:pt x="6991" y="9993"/>
                    <a:pt x="6856" y="10307"/>
                  </a:cubicBezTo>
                  <a:lnTo>
                    <a:pt x="4885" y="8335"/>
                  </a:lnTo>
                  <a:cubicBezTo>
                    <a:pt x="5154" y="8156"/>
                    <a:pt x="5333" y="7932"/>
                    <a:pt x="5467" y="7663"/>
                  </a:cubicBezTo>
                  <a:close/>
                  <a:moveTo>
                    <a:pt x="8066" y="10217"/>
                  </a:moveTo>
                  <a:cubicBezTo>
                    <a:pt x="8649" y="10217"/>
                    <a:pt x="8918" y="10889"/>
                    <a:pt x="8514" y="11293"/>
                  </a:cubicBezTo>
                  <a:cubicBezTo>
                    <a:pt x="8387" y="11420"/>
                    <a:pt x="8233" y="11476"/>
                    <a:pt x="8082" y="11476"/>
                  </a:cubicBezTo>
                  <a:cubicBezTo>
                    <a:pt x="7754" y="11476"/>
                    <a:pt x="7439" y="11213"/>
                    <a:pt x="7439" y="10844"/>
                  </a:cubicBezTo>
                  <a:cubicBezTo>
                    <a:pt x="7439" y="10486"/>
                    <a:pt x="7753" y="10217"/>
                    <a:pt x="8066" y="10217"/>
                  </a:cubicBezTo>
                  <a:close/>
                  <a:moveTo>
                    <a:pt x="13309" y="10396"/>
                  </a:moveTo>
                  <a:lnTo>
                    <a:pt x="14832" y="11517"/>
                  </a:lnTo>
                  <a:lnTo>
                    <a:pt x="14608" y="12323"/>
                  </a:lnTo>
                  <a:lnTo>
                    <a:pt x="14384" y="12323"/>
                  </a:lnTo>
                  <a:lnTo>
                    <a:pt x="14564" y="11830"/>
                  </a:lnTo>
                  <a:cubicBezTo>
                    <a:pt x="14564" y="11651"/>
                    <a:pt x="14519" y="11517"/>
                    <a:pt x="14429" y="11427"/>
                  </a:cubicBezTo>
                  <a:lnTo>
                    <a:pt x="13533" y="10800"/>
                  </a:lnTo>
                  <a:cubicBezTo>
                    <a:pt x="13466" y="10755"/>
                    <a:pt x="13387" y="10732"/>
                    <a:pt x="13315" y="10732"/>
                  </a:cubicBezTo>
                  <a:cubicBezTo>
                    <a:pt x="13242" y="10732"/>
                    <a:pt x="13175" y="10755"/>
                    <a:pt x="13130" y="10800"/>
                  </a:cubicBezTo>
                  <a:lnTo>
                    <a:pt x="12234" y="11427"/>
                  </a:lnTo>
                  <a:cubicBezTo>
                    <a:pt x="12099" y="11517"/>
                    <a:pt x="12054" y="11651"/>
                    <a:pt x="12099" y="11830"/>
                  </a:cubicBezTo>
                  <a:lnTo>
                    <a:pt x="12278" y="12323"/>
                  </a:lnTo>
                  <a:lnTo>
                    <a:pt x="12054" y="12323"/>
                  </a:lnTo>
                  <a:lnTo>
                    <a:pt x="11785" y="11517"/>
                  </a:lnTo>
                  <a:lnTo>
                    <a:pt x="13309" y="10396"/>
                  </a:lnTo>
                  <a:close/>
                  <a:moveTo>
                    <a:pt x="8425" y="12144"/>
                  </a:moveTo>
                  <a:lnTo>
                    <a:pt x="8425" y="12906"/>
                  </a:lnTo>
                  <a:lnTo>
                    <a:pt x="7887" y="12906"/>
                  </a:lnTo>
                  <a:lnTo>
                    <a:pt x="7887" y="12165"/>
                  </a:lnTo>
                  <a:lnTo>
                    <a:pt x="7887" y="12165"/>
                  </a:lnTo>
                  <a:cubicBezTo>
                    <a:pt x="7925" y="12176"/>
                    <a:pt x="7996" y="12189"/>
                    <a:pt x="8066" y="12189"/>
                  </a:cubicBezTo>
                  <a:cubicBezTo>
                    <a:pt x="8201" y="12189"/>
                    <a:pt x="8335" y="12189"/>
                    <a:pt x="8425" y="12144"/>
                  </a:cubicBezTo>
                  <a:close/>
                  <a:moveTo>
                    <a:pt x="628" y="1"/>
                  </a:moveTo>
                  <a:cubicBezTo>
                    <a:pt x="269" y="1"/>
                    <a:pt x="45" y="269"/>
                    <a:pt x="45" y="583"/>
                  </a:cubicBezTo>
                  <a:lnTo>
                    <a:pt x="45" y="1659"/>
                  </a:lnTo>
                  <a:cubicBezTo>
                    <a:pt x="1" y="1972"/>
                    <a:pt x="269" y="2241"/>
                    <a:pt x="628" y="2241"/>
                  </a:cubicBezTo>
                  <a:lnTo>
                    <a:pt x="2286" y="2241"/>
                  </a:lnTo>
                  <a:lnTo>
                    <a:pt x="2286" y="4885"/>
                  </a:lnTo>
                  <a:cubicBezTo>
                    <a:pt x="1524" y="5378"/>
                    <a:pt x="1210" y="6274"/>
                    <a:pt x="1479" y="7125"/>
                  </a:cubicBezTo>
                  <a:cubicBezTo>
                    <a:pt x="1658" y="7663"/>
                    <a:pt x="2107" y="8111"/>
                    <a:pt x="2599" y="8290"/>
                  </a:cubicBezTo>
                  <a:cubicBezTo>
                    <a:pt x="2868" y="8410"/>
                    <a:pt x="3157" y="8470"/>
                    <a:pt x="3453" y="8470"/>
                  </a:cubicBezTo>
                  <a:cubicBezTo>
                    <a:pt x="3600" y="8470"/>
                    <a:pt x="3750" y="8455"/>
                    <a:pt x="3899" y="8425"/>
                  </a:cubicBezTo>
                  <a:lnTo>
                    <a:pt x="6588" y="10979"/>
                  </a:lnTo>
                  <a:cubicBezTo>
                    <a:pt x="6632" y="11113"/>
                    <a:pt x="6677" y="11203"/>
                    <a:pt x="6722" y="11337"/>
                  </a:cubicBezTo>
                  <a:lnTo>
                    <a:pt x="6722" y="12906"/>
                  </a:lnTo>
                  <a:cubicBezTo>
                    <a:pt x="6767" y="13219"/>
                    <a:pt x="7036" y="13443"/>
                    <a:pt x="7349" y="13443"/>
                  </a:cubicBezTo>
                  <a:lnTo>
                    <a:pt x="7842" y="13443"/>
                  </a:lnTo>
                  <a:lnTo>
                    <a:pt x="7842" y="14250"/>
                  </a:lnTo>
                  <a:cubicBezTo>
                    <a:pt x="7708" y="14474"/>
                    <a:pt x="7842" y="14608"/>
                    <a:pt x="8066" y="14608"/>
                  </a:cubicBezTo>
                  <a:cubicBezTo>
                    <a:pt x="8290" y="14608"/>
                    <a:pt x="8425" y="14250"/>
                    <a:pt x="8425" y="14250"/>
                  </a:cubicBezTo>
                  <a:lnTo>
                    <a:pt x="8425" y="14026"/>
                  </a:lnTo>
                  <a:lnTo>
                    <a:pt x="8604" y="14026"/>
                  </a:lnTo>
                  <a:cubicBezTo>
                    <a:pt x="8962" y="13757"/>
                    <a:pt x="9545" y="13130"/>
                    <a:pt x="9545" y="13130"/>
                  </a:cubicBezTo>
                  <a:lnTo>
                    <a:pt x="9545" y="11561"/>
                  </a:lnTo>
                  <a:cubicBezTo>
                    <a:pt x="9455" y="11337"/>
                    <a:pt x="9411" y="11069"/>
                    <a:pt x="9411" y="10844"/>
                  </a:cubicBezTo>
                  <a:cubicBezTo>
                    <a:pt x="9411" y="10217"/>
                    <a:pt x="8962" y="9679"/>
                    <a:pt x="8380" y="9545"/>
                  </a:cubicBezTo>
                  <a:lnTo>
                    <a:pt x="5736" y="6901"/>
                  </a:lnTo>
                  <a:cubicBezTo>
                    <a:pt x="5736" y="6812"/>
                    <a:pt x="5736" y="6722"/>
                    <a:pt x="5736" y="6677"/>
                  </a:cubicBezTo>
                  <a:cubicBezTo>
                    <a:pt x="5736" y="6050"/>
                    <a:pt x="5467" y="5467"/>
                    <a:pt x="5064" y="5064"/>
                  </a:cubicBezTo>
                  <a:lnTo>
                    <a:pt x="5064" y="2241"/>
                  </a:lnTo>
                  <a:lnTo>
                    <a:pt x="6363" y="2241"/>
                  </a:lnTo>
                  <a:cubicBezTo>
                    <a:pt x="6387" y="2247"/>
                    <a:pt x="6411" y="2250"/>
                    <a:pt x="6436" y="2250"/>
                  </a:cubicBezTo>
                  <a:cubicBezTo>
                    <a:pt x="6597" y="2250"/>
                    <a:pt x="6761" y="2128"/>
                    <a:pt x="6722" y="1972"/>
                  </a:cubicBezTo>
                  <a:cubicBezTo>
                    <a:pt x="6722" y="1748"/>
                    <a:pt x="6363" y="1703"/>
                    <a:pt x="6363" y="1703"/>
                  </a:cubicBezTo>
                  <a:lnTo>
                    <a:pt x="583" y="1703"/>
                  </a:lnTo>
                  <a:lnTo>
                    <a:pt x="583" y="583"/>
                  </a:lnTo>
                  <a:lnTo>
                    <a:pt x="11875" y="583"/>
                  </a:lnTo>
                  <a:cubicBezTo>
                    <a:pt x="11741" y="942"/>
                    <a:pt x="11606" y="1300"/>
                    <a:pt x="11561" y="1703"/>
                  </a:cubicBezTo>
                  <a:lnTo>
                    <a:pt x="8649" y="1703"/>
                  </a:lnTo>
                  <a:cubicBezTo>
                    <a:pt x="8649" y="1703"/>
                    <a:pt x="8290" y="1748"/>
                    <a:pt x="8290" y="1972"/>
                  </a:cubicBezTo>
                  <a:cubicBezTo>
                    <a:pt x="8290" y="2151"/>
                    <a:pt x="8649" y="2241"/>
                    <a:pt x="8649" y="2241"/>
                  </a:cubicBezTo>
                  <a:lnTo>
                    <a:pt x="11606" y="2241"/>
                  </a:lnTo>
                  <a:lnTo>
                    <a:pt x="13309" y="3944"/>
                  </a:lnTo>
                  <a:lnTo>
                    <a:pt x="13847" y="3944"/>
                  </a:lnTo>
                  <a:lnTo>
                    <a:pt x="15146" y="5064"/>
                  </a:lnTo>
                  <a:lnTo>
                    <a:pt x="13309" y="5064"/>
                  </a:lnTo>
                  <a:lnTo>
                    <a:pt x="13309" y="4885"/>
                  </a:lnTo>
                  <a:lnTo>
                    <a:pt x="13175" y="4885"/>
                  </a:lnTo>
                  <a:cubicBezTo>
                    <a:pt x="12592" y="4930"/>
                    <a:pt x="12099" y="5423"/>
                    <a:pt x="12054" y="6005"/>
                  </a:cubicBezTo>
                  <a:cubicBezTo>
                    <a:pt x="12054" y="6005"/>
                    <a:pt x="12054" y="6050"/>
                    <a:pt x="12054" y="6050"/>
                  </a:cubicBezTo>
                  <a:lnTo>
                    <a:pt x="12054" y="6184"/>
                  </a:lnTo>
                  <a:lnTo>
                    <a:pt x="11785" y="6184"/>
                  </a:lnTo>
                  <a:lnTo>
                    <a:pt x="11785" y="8738"/>
                  </a:lnTo>
                  <a:cubicBezTo>
                    <a:pt x="11933" y="8946"/>
                    <a:pt x="12101" y="9133"/>
                    <a:pt x="12288" y="9133"/>
                  </a:cubicBezTo>
                  <a:cubicBezTo>
                    <a:pt x="12384" y="9133"/>
                    <a:pt x="12486" y="9084"/>
                    <a:pt x="12592" y="8962"/>
                  </a:cubicBezTo>
                  <a:lnTo>
                    <a:pt x="12906" y="8962"/>
                  </a:lnTo>
                  <a:lnTo>
                    <a:pt x="12906" y="9679"/>
                  </a:lnTo>
                  <a:lnTo>
                    <a:pt x="11248" y="10934"/>
                  </a:lnTo>
                  <a:cubicBezTo>
                    <a:pt x="11068" y="11069"/>
                    <a:pt x="10979" y="11293"/>
                    <a:pt x="11068" y="11517"/>
                  </a:cubicBezTo>
                  <a:lnTo>
                    <a:pt x="11427" y="12637"/>
                  </a:lnTo>
                  <a:cubicBezTo>
                    <a:pt x="11472" y="12816"/>
                    <a:pt x="11875" y="12906"/>
                    <a:pt x="11875" y="12906"/>
                  </a:cubicBezTo>
                  <a:lnTo>
                    <a:pt x="12547" y="12906"/>
                  </a:lnTo>
                  <a:cubicBezTo>
                    <a:pt x="12547" y="12906"/>
                    <a:pt x="12861" y="12906"/>
                    <a:pt x="12950" y="12771"/>
                  </a:cubicBezTo>
                  <a:cubicBezTo>
                    <a:pt x="13040" y="12637"/>
                    <a:pt x="13085" y="12458"/>
                    <a:pt x="13040" y="12323"/>
                  </a:cubicBezTo>
                  <a:lnTo>
                    <a:pt x="12861" y="11741"/>
                  </a:lnTo>
                  <a:lnTo>
                    <a:pt x="13309" y="11427"/>
                  </a:lnTo>
                  <a:lnTo>
                    <a:pt x="13757" y="11741"/>
                  </a:lnTo>
                  <a:lnTo>
                    <a:pt x="13578" y="12323"/>
                  </a:lnTo>
                  <a:cubicBezTo>
                    <a:pt x="13533" y="12458"/>
                    <a:pt x="13578" y="12637"/>
                    <a:pt x="13667" y="12771"/>
                  </a:cubicBezTo>
                  <a:cubicBezTo>
                    <a:pt x="13735" y="12872"/>
                    <a:pt x="13852" y="12922"/>
                    <a:pt x="13964" y="12922"/>
                  </a:cubicBezTo>
                  <a:cubicBezTo>
                    <a:pt x="14001" y="12922"/>
                    <a:pt x="14037" y="12917"/>
                    <a:pt x="14071" y="12906"/>
                  </a:cubicBezTo>
                  <a:lnTo>
                    <a:pt x="14743" y="12906"/>
                  </a:lnTo>
                  <a:cubicBezTo>
                    <a:pt x="14772" y="12912"/>
                    <a:pt x="14801" y="12914"/>
                    <a:pt x="14829" y="12914"/>
                  </a:cubicBezTo>
                  <a:cubicBezTo>
                    <a:pt x="15012" y="12914"/>
                    <a:pt x="15158" y="12793"/>
                    <a:pt x="15236" y="12637"/>
                  </a:cubicBezTo>
                  <a:lnTo>
                    <a:pt x="15594" y="11517"/>
                  </a:lnTo>
                  <a:cubicBezTo>
                    <a:pt x="15639" y="11293"/>
                    <a:pt x="15594" y="11069"/>
                    <a:pt x="15415" y="10934"/>
                  </a:cubicBezTo>
                  <a:lnTo>
                    <a:pt x="13488" y="9679"/>
                  </a:lnTo>
                  <a:lnTo>
                    <a:pt x="13488" y="8962"/>
                  </a:lnTo>
                  <a:lnTo>
                    <a:pt x="13981" y="8962"/>
                  </a:lnTo>
                  <a:cubicBezTo>
                    <a:pt x="14051" y="9042"/>
                    <a:pt x="14120" y="9073"/>
                    <a:pt x="14187" y="9073"/>
                  </a:cubicBezTo>
                  <a:cubicBezTo>
                    <a:pt x="14419" y="9073"/>
                    <a:pt x="14608" y="8694"/>
                    <a:pt x="14608" y="8694"/>
                  </a:cubicBezTo>
                  <a:lnTo>
                    <a:pt x="14608" y="7305"/>
                  </a:lnTo>
                  <a:lnTo>
                    <a:pt x="15460" y="7305"/>
                  </a:lnTo>
                  <a:cubicBezTo>
                    <a:pt x="15509" y="7342"/>
                    <a:pt x="15558" y="7358"/>
                    <a:pt x="15604" y="7358"/>
                  </a:cubicBezTo>
                  <a:cubicBezTo>
                    <a:pt x="15724" y="7358"/>
                    <a:pt x="15818" y="7243"/>
                    <a:pt x="15818" y="7080"/>
                  </a:cubicBezTo>
                  <a:cubicBezTo>
                    <a:pt x="15818" y="6856"/>
                    <a:pt x="15460" y="6722"/>
                    <a:pt x="15460" y="6722"/>
                  </a:cubicBezTo>
                  <a:lnTo>
                    <a:pt x="13264" y="6722"/>
                  </a:lnTo>
                  <a:cubicBezTo>
                    <a:pt x="12995" y="6722"/>
                    <a:pt x="12726" y="6453"/>
                    <a:pt x="12726" y="6184"/>
                  </a:cubicBezTo>
                  <a:cubicBezTo>
                    <a:pt x="12726" y="5871"/>
                    <a:pt x="12995" y="5602"/>
                    <a:pt x="13264" y="5602"/>
                  </a:cubicBezTo>
                  <a:lnTo>
                    <a:pt x="18148" y="5602"/>
                  </a:lnTo>
                  <a:cubicBezTo>
                    <a:pt x="18910" y="5602"/>
                    <a:pt x="18910" y="6722"/>
                    <a:pt x="18148" y="6722"/>
                  </a:cubicBezTo>
                  <a:lnTo>
                    <a:pt x="17566" y="6722"/>
                  </a:lnTo>
                  <a:cubicBezTo>
                    <a:pt x="17566" y="6722"/>
                    <a:pt x="17207" y="6856"/>
                    <a:pt x="17207" y="7080"/>
                  </a:cubicBezTo>
                  <a:cubicBezTo>
                    <a:pt x="17207" y="7260"/>
                    <a:pt x="17566" y="7305"/>
                    <a:pt x="17566" y="7305"/>
                  </a:cubicBezTo>
                  <a:lnTo>
                    <a:pt x="18148" y="7305"/>
                  </a:lnTo>
                  <a:cubicBezTo>
                    <a:pt x="18865" y="7260"/>
                    <a:pt x="19448" y="6722"/>
                    <a:pt x="19448" y="6005"/>
                  </a:cubicBezTo>
                  <a:lnTo>
                    <a:pt x="19448" y="5915"/>
                  </a:lnTo>
                  <a:cubicBezTo>
                    <a:pt x="19448" y="5557"/>
                    <a:pt x="19313" y="5243"/>
                    <a:pt x="19045" y="4974"/>
                  </a:cubicBezTo>
                  <a:lnTo>
                    <a:pt x="17431" y="3361"/>
                  </a:lnTo>
                  <a:lnTo>
                    <a:pt x="20927" y="3361"/>
                  </a:lnTo>
                  <a:cubicBezTo>
                    <a:pt x="21599" y="3361"/>
                    <a:pt x="22226" y="2913"/>
                    <a:pt x="22450" y="2241"/>
                  </a:cubicBezTo>
                  <a:lnTo>
                    <a:pt x="23526" y="2241"/>
                  </a:lnTo>
                  <a:cubicBezTo>
                    <a:pt x="23839" y="2241"/>
                    <a:pt x="24108" y="1972"/>
                    <a:pt x="24108" y="1659"/>
                  </a:cubicBezTo>
                  <a:lnTo>
                    <a:pt x="24108" y="583"/>
                  </a:lnTo>
                  <a:cubicBezTo>
                    <a:pt x="24108" y="269"/>
                    <a:pt x="23839" y="1"/>
                    <a:pt x="2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2746482" y="4173266"/>
              <a:ext cx="184903" cy="36132"/>
            </a:xfrm>
            <a:custGeom>
              <a:avLst/>
              <a:gdLst/>
              <a:ahLst/>
              <a:cxnLst/>
              <a:rect l="l" t="t" r="r" b="b"/>
              <a:pathLst>
                <a:path w="9411" h="1839" extrusionOk="0">
                  <a:moveTo>
                    <a:pt x="1261" y="799"/>
                  </a:moveTo>
                  <a:cubicBezTo>
                    <a:pt x="1302" y="799"/>
                    <a:pt x="1335" y="826"/>
                    <a:pt x="1345" y="897"/>
                  </a:cubicBezTo>
                  <a:cubicBezTo>
                    <a:pt x="1345" y="1032"/>
                    <a:pt x="1255" y="1121"/>
                    <a:pt x="1121" y="1121"/>
                  </a:cubicBezTo>
                  <a:cubicBezTo>
                    <a:pt x="878" y="1121"/>
                    <a:pt x="1119" y="799"/>
                    <a:pt x="1261" y="799"/>
                  </a:cubicBezTo>
                  <a:close/>
                  <a:moveTo>
                    <a:pt x="8218" y="715"/>
                  </a:moveTo>
                  <a:cubicBezTo>
                    <a:pt x="8227" y="715"/>
                    <a:pt x="8236" y="716"/>
                    <a:pt x="8246" y="718"/>
                  </a:cubicBezTo>
                  <a:cubicBezTo>
                    <a:pt x="8470" y="763"/>
                    <a:pt x="8470" y="1076"/>
                    <a:pt x="8246" y="1121"/>
                  </a:cubicBezTo>
                  <a:cubicBezTo>
                    <a:pt x="8236" y="1123"/>
                    <a:pt x="8227" y="1124"/>
                    <a:pt x="8218" y="1124"/>
                  </a:cubicBezTo>
                  <a:cubicBezTo>
                    <a:pt x="8031" y="1124"/>
                    <a:pt x="8031" y="715"/>
                    <a:pt x="8218" y="715"/>
                  </a:cubicBezTo>
                  <a:close/>
                  <a:moveTo>
                    <a:pt x="1121" y="1"/>
                  </a:moveTo>
                  <a:cubicBezTo>
                    <a:pt x="1" y="91"/>
                    <a:pt x="1" y="1749"/>
                    <a:pt x="1121" y="1838"/>
                  </a:cubicBezTo>
                  <a:cubicBezTo>
                    <a:pt x="1479" y="1838"/>
                    <a:pt x="1793" y="1659"/>
                    <a:pt x="1972" y="1390"/>
                  </a:cubicBezTo>
                  <a:lnTo>
                    <a:pt x="7394" y="1390"/>
                  </a:lnTo>
                  <a:cubicBezTo>
                    <a:pt x="7618" y="1659"/>
                    <a:pt x="7932" y="1838"/>
                    <a:pt x="8246" y="1838"/>
                  </a:cubicBezTo>
                  <a:cubicBezTo>
                    <a:pt x="9411" y="1749"/>
                    <a:pt x="9411" y="91"/>
                    <a:pt x="8246" y="1"/>
                  </a:cubicBezTo>
                  <a:cubicBezTo>
                    <a:pt x="7887" y="1"/>
                    <a:pt x="7574" y="225"/>
                    <a:pt x="7394" y="852"/>
                  </a:cubicBezTo>
                  <a:lnTo>
                    <a:pt x="1972" y="852"/>
                  </a:lnTo>
                  <a:cubicBezTo>
                    <a:pt x="1838" y="225"/>
                    <a:pt x="1524" y="1"/>
                    <a:pt x="1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2758821" y="4266592"/>
              <a:ext cx="103896" cy="15168"/>
            </a:xfrm>
            <a:custGeom>
              <a:avLst/>
              <a:gdLst/>
              <a:ahLst/>
              <a:cxnLst/>
              <a:rect l="l" t="t" r="r" b="b"/>
              <a:pathLst>
                <a:path w="5288" h="772" extrusionOk="0">
                  <a:moveTo>
                    <a:pt x="359" y="1"/>
                  </a:moveTo>
                  <a:cubicBezTo>
                    <a:pt x="179" y="180"/>
                    <a:pt x="0" y="359"/>
                    <a:pt x="0" y="583"/>
                  </a:cubicBezTo>
                  <a:cubicBezTo>
                    <a:pt x="0" y="684"/>
                    <a:pt x="57" y="771"/>
                    <a:pt x="139" y="771"/>
                  </a:cubicBezTo>
                  <a:cubicBezTo>
                    <a:pt x="203" y="771"/>
                    <a:pt x="281" y="720"/>
                    <a:pt x="359" y="583"/>
                  </a:cubicBezTo>
                  <a:lnTo>
                    <a:pt x="4929" y="583"/>
                  </a:lnTo>
                  <a:cubicBezTo>
                    <a:pt x="5027" y="720"/>
                    <a:pt x="5107" y="771"/>
                    <a:pt x="5167" y="771"/>
                  </a:cubicBezTo>
                  <a:cubicBezTo>
                    <a:pt x="5245" y="771"/>
                    <a:pt x="5288" y="684"/>
                    <a:pt x="5288" y="583"/>
                  </a:cubicBezTo>
                  <a:cubicBezTo>
                    <a:pt x="5288" y="359"/>
                    <a:pt x="5153" y="180"/>
                    <a:pt x="4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6" name="Google Shape;1066;p40"/>
          <p:cNvSpPr txBox="1"/>
          <p:nvPr/>
        </p:nvSpPr>
        <p:spPr>
          <a:xfrm>
            <a:off x="7810498" y="1389975"/>
            <a:ext cx="1485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EnviroBot</a:t>
            </a:r>
            <a:endParaRPr sz="1600" b="1" i="0" u="none" strike="noStrike" cap="none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41"/>
          <p:cNvSpPr txBox="1">
            <a:spLocks noGrp="1"/>
          </p:cNvSpPr>
          <p:nvPr>
            <p:ph type="title"/>
          </p:nvPr>
        </p:nvSpPr>
        <p:spPr>
          <a:xfrm>
            <a:off x="880325" y="40375"/>
            <a:ext cx="75690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 rada EnvrioBot-a</a:t>
            </a:r>
            <a:endParaRPr dirty="0"/>
          </a:p>
        </p:txBody>
      </p:sp>
      <p:sp>
        <p:nvSpPr>
          <p:cNvPr id="1072" name="Google Shape;1072;p41"/>
          <p:cNvSpPr/>
          <p:nvPr/>
        </p:nvSpPr>
        <p:spPr>
          <a:xfrm>
            <a:off x="1485606" y="1352876"/>
            <a:ext cx="364736" cy="364807"/>
          </a:xfrm>
          <a:custGeom>
            <a:avLst/>
            <a:gdLst/>
            <a:ahLst/>
            <a:cxnLst/>
            <a:rect l="l" t="t" r="r" b="b"/>
            <a:pathLst>
              <a:path w="20382" h="20386" extrusionOk="0">
                <a:moveTo>
                  <a:pt x="10225" y="5822"/>
                </a:moveTo>
                <a:cubicBezTo>
                  <a:pt x="11089" y="5822"/>
                  <a:pt x="11949" y="6091"/>
                  <a:pt x="12676" y="6643"/>
                </a:cubicBezTo>
                <a:cubicBezTo>
                  <a:pt x="15779" y="8844"/>
                  <a:pt x="14744" y="13714"/>
                  <a:pt x="11008" y="14482"/>
                </a:cubicBezTo>
                <a:cubicBezTo>
                  <a:pt x="10732" y="14537"/>
                  <a:pt x="10453" y="14564"/>
                  <a:pt x="10176" y="14564"/>
                </a:cubicBezTo>
                <a:cubicBezTo>
                  <a:pt x="9287" y="14564"/>
                  <a:pt x="8419" y="14282"/>
                  <a:pt x="7706" y="13748"/>
                </a:cubicBezTo>
                <a:cubicBezTo>
                  <a:pt x="6272" y="12747"/>
                  <a:pt x="5605" y="10979"/>
                  <a:pt x="5938" y="9278"/>
                </a:cubicBezTo>
                <a:cubicBezTo>
                  <a:pt x="6272" y="7844"/>
                  <a:pt x="7272" y="6676"/>
                  <a:pt x="8673" y="6142"/>
                </a:cubicBezTo>
                <a:cubicBezTo>
                  <a:pt x="8874" y="6042"/>
                  <a:pt x="9107" y="5976"/>
                  <a:pt x="9374" y="5909"/>
                </a:cubicBezTo>
                <a:cubicBezTo>
                  <a:pt x="9655" y="5851"/>
                  <a:pt x="9940" y="5822"/>
                  <a:pt x="10225" y="5822"/>
                </a:cubicBezTo>
                <a:close/>
                <a:moveTo>
                  <a:pt x="10243" y="5195"/>
                </a:moveTo>
                <a:cubicBezTo>
                  <a:pt x="9907" y="5195"/>
                  <a:pt x="9570" y="5232"/>
                  <a:pt x="9241" y="5308"/>
                </a:cubicBezTo>
                <a:cubicBezTo>
                  <a:pt x="7272" y="5709"/>
                  <a:pt x="5771" y="7210"/>
                  <a:pt x="5338" y="9178"/>
                </a:cubicBezTo>
                <a:cubicBezTo>
                  <a:pt x="4937" y="11113"/>
                  <a:pt x="5705" y="13081"/>
                  <a:pt x="7339" y="14248"/>
                </a:cubicBezTo>
                <a:cubicBezTo>
                  <a:pt x="8134" y="14844"/>
                  <a:pt x="9114" y="15163"/>
                  <a:pt x="10113" y="15163"/>
                </a:cubicBezTo>
                <a:cubicBezTo>
                  <a:pt x="10456" y="15163"/>
                  <a:pt x="10801" y="15125"/>
                  <a:pt x="11142" y="15049"/>
                </a:cubicBezTo>
                <a:cubicBezTo>
                  <a:pt x="11409" y="14982"/>
                  <a:pt x="11676" y="14915"/>
                  <a:pt x="11942" y="14815"/>
                </a:cubicBezTo>
                <a:cubicBezTo>
                  <a:pt x="13477" y="14215"/>
                  <a:pt x="14644" y="12847"/>
                  <a:pt x="15011" y="11213"/>
                </a:cubicBezTo>
                <a:cubicBezTo>
                  <a:pt x="15412" y="9278"/>
                  <a:pt x="14644" y="7276"/>
                  <a:pt x="13043" y="6142"/>
                </a:cubicBezTo>
                <a:cubicBezTo>
                  <a:pt x="12222" y="5520"/>
                  <a:pt x="11233" y="5195"/>
                  <a:pt x="10243" y="5195"/>
                </a:cubicBezTo>
                <a:close/>
                <a:moveTo>
                  <a:pt x="10642" y="672"/>
                </a:moveTo>
                <a:cubicBezTo>
                  <a:pt x="11676" y="672"/>
                  <a:pt x="12710" y="905"/>
                  <a:pt x="13677" y="1272"/>
                </a:cubicBezTo>
                <a:lnTo>
                  <a:pt x="13377" y="2840"/>
                </a:lnTo>
                <a:cubicBezTo>
                  <a:pt x="13343" y="2973"/>
                  <a:pt x="13410" y="3107"/>
                  <a:pt x="13544" y="3174"/>
                </a:cubicBezTo>
                <a:cubicBezTo>
                  <a:pt x="14277" y="3540"/>
                  <a:pt x="14978" y="4007"/>
                  <a:pt x="15578" y="4575"/>
                </a:cubicBezTo>
                <a:cubicBezTo>
                  <a:pt x="15643" y="4639"/>
                  <a:pt x="15722" y="4676"/>
                  <a:pt x="15805" y="4676"/>
                </a:cubicBezTo>
                <a:cubicBezTo>
                  <a:pt x="15851" y="4676"/>
                  <a:pt x="15898" y="4665"/>
                  <a:pt x="15945" y="4641"/>
                </a:cubicBezTo>
                <a:lnTo>
                  <a:pt x="15979" y="4641"/>
                </a:lnTo>
                <a:lnTo>
                  <a:pt x="17280" y="3807"/>
                </a:lnTo>
                <a:cubicBezTo>
                  <a:pt x="17647" y="4174"/>
                  <a:pt x="17947" y="4575"/>
                  <a:pt x="18247" y="5008"/>
                </a:cubicBezTo>
                <a:cubicBezTo>
                  <a:pt x="18514" y="5442"/>
                  <a:pt x="18781" y="5909"/>
                  <a:pt x="18981" y="6376"/>
                </a:cubicBezTo>
                <a:lnTo>
                  <a:pt x="17647" y="7243"/>
                </a:lnTo>
                <a:cubicBezTo>
                  <a:pt x="17546" y="7343"/>
                  <a:pt x="17480" y="7477"/>
                  <a:pt x="17546" y="7610"/>
                </a:cubicBezTo>
                <a:cubicBezTo>
                  <a:pt x="17813" y="8411"/>
                  <a:pt x="17980" y="9211"/>
                  <a:pt x="17980" y="10078"/>
                </a:cubicBezTo>
                <a:cubicBezTo>
                  <a:pt x="17980" y="10212"/>
                  <a:pt x="18080" y="10312"/>
                  <a:pt x="18247" y="10345"/>
                </a:cubicBezTo>
                <a:lnTo>
                  <a:pt x="19748" y="10679"/>
                </a:lnTo>
                <a:cubicBezTo>
                  <a:pt x="19715" y="11713"/>
                  <a:pt x="19515" y="12747"/>
                  <a:pt x="19148" y="13714"/>
                </a:cubicBezTo>
                <a:lnTo>
                  <a:pt x="17580" y="13414"/>
                </a:lnTo>
                <a:cubicBezTo>
                  <a:pt x="17546" y="13398"/>
                  <a:pt x="17521" y="13389"/>
                  <a:pt x="17496" y="13389"/>
                </a:cubicBezTo>
                <a:cubicBezTo>
                  <a:pt x="17471" y="13389"/>
                  <a:pt x="17446" y="13398"/>
                  <a:pt x="17413" y="13414"/>
                </a:cubicBezTo>
                <a:cubicBezTo>
                  <a:pt x="17346" y="13414"/>
                  <a:pt x="17280" y="13481"/>
                  <a:pt x="17246" y="13548"/>
                </a:cubicBezTo>
                <a:cubicBezTo>
                  <a:pt x="16879" y="14315"/>
                  <a:pt x="16412" y="15015"/>
                  <a:pt x="15845" y="15616"/>
                </a:cubicBezTo>
                <a:cubicBezTo>
                  <a:pt x="15745" y="15716"/>
                  <a:pt x="15712" y="15849"/>
                  <a:pt x="15779" y="15983"/>
                </a:cubicBezTo>
                <a:lnTo>
                  <a:pt x="16612" y="17284"/>
                </a:lnTo>
                <a:cubicBezTo>
                  <a:pt x="16246" y="17651"/>
                  <a:pt x="15845" y="17984"/>
                  <a:pt x="15412" y="18251"/>
                </a:cubicBezTo>
                <a:cubicBezTo>
                  <a:pt x="14978" y="18551"/>
                  <a:pt x="14511" y="18785"/>
                  <a:pt x="14044" y="18985"/>
                </a:cubicBezTo>
                <a:lnTo>
                  <a:pt x="13177" y="17684"/>
                </a:lnTo>
                <a:cubicBezTo>
                  <a:pt x="13100" y="17582"/>
                  <a:pt x="13004" y="17538"/>
                  <a:pt x="12904" y="17538"/>
                </a:cubicBezTo>
                <a:cubicBezTo>
                  <a:pt x="12873" y="17538"/>
                  <a:pt x="12841" y="17543"/>
                  <a:pt x="12810" y="17550"/>
                </a:cubicBezTo>
                <a:cubicBezTo>
                  <a:pt x="12009" y="17851"/>
                  <a:pt x="11175" y="17984"/>
                  <a:pt x="10341" y="18017"/>
                </a:cubicBezTo>
                <a:cubicBezTo>
                  <a:pt x="10208" y="18017"/>
                  <a:pt x="10108" y="18118"/>
                  <a:pt x="10074" y="18251"/>
                </a:cubicBezTo>
                <a:lnTo>
                  <a:pt x="9741" y="19785"/>
                </a:lnTo>
                <a:cubicBezTo>
                  <a:pt x="8707" y="19752"/>
                  <a:pt x="7673" y="19519"/>
                  <a:pt x="6705" y="19152"/>
                </a:cubicBezTo>
                <a:lnTo>
                  <a:pt x="7039" y="17617"/>
                </a:lnTo>
                <a:cubicBezTo>
                  <a:pt x="7039" y="17450"/>
                  <a:pt x="6972" y="17317"/>
                  <a:pt x="6839" y="17250"/>
                </a:cubicBezTo>
                <a:cubicBezTo>
                  <a:pt x="6105" y="16883"/>
                  <a:pt x="5404" y="16416"/>
                  <a:pt x="4804" y="15816"/>
                </a:cubicBezTo>
                <a:cubicBezTo>
                  <a:pt x="4731" y="15761"/>
                  <a:pt x="4657" y="15736"/>
                  <a:pt x="4584" y="15736"/>
                </a:cubicBezTo>
                <a:cubicBezTo>
                  <a:pt x="4524" y="15736"/>
                  <a:pt x="4464" y="15753"/>
                  <a:pt x="4404" y="15783"/>
                </a:cubicBezTo>
                <a:lnTo>
                  <a:pt x="3103" y="16650"/>
                </a:lnTo>
                <a:cubicBezTo>
                  <a:pt x="2736" y="16250"/>
                  <a:pt x="2402" y="15849"/>
                  <a:pt x="2135" y="15382"/>
                </a:cubicBezTo>
                <a:cubicBezTo>
                  <a:pt x="1874" y="14989"/>
                  <a:pt x="1612" y="14532"/>
                  <a:pt x="1413" y="14074"/>
                </a:cubicBezTo>
                <a:lnTo>
                  <a:pt x="1413" y="14074"/>
                </a:lnTo>
                <a:lnTo>
                  <a:pt x="2736" y="13181"/>
                </a:lnTo>
                <a:cubicBezTo>
                  <a:pt x="2836" y="13114"/>
                  <a:pt x="2903" y="12981"/>
                  <a:pt x="2836" y="12847"/>
                </a:cubicBezTo>
                <a:cubicBezTo>
                  <a:pt x="2569" y="12047"/>
                  <a:pt x="2402" y="11213"/>
                  <a:pt x="2402" y="10379"/>
                </a:cubicBezTo>
                <a:cubicBezTo>
                  <a:pt x="2402" y="10245"/>
                  <a:pt x="2302" y="10112"/>
                  <a:pt x="2135" y="10078"/>
                </a:cubicBezTo>
                <a:lnTo>
                  <a:pt x="634" y="9778"/>
                </a:lnTo>
                <a:cubicBezTo>
                  <a:pt x="668" y="8744"/>
                  <a:pt x="868" y="7710"/>
                  <a:pt x="1235" y="6743"/>
                </a:cubicBezTo>
                <a:lnTo>
                  <a:pt x="2803" y="7043"/>
                </a:lnTo>
                <a:cubicBezTo>
                  <a:pt x="2826" y="7049"/>
                  <a:pt x="2848" y="7051"/>
                  <a:pt x="2871" y="7051"/>
                </a:cubicBezTo>
                <a:cubicBezTo>
                  <a:pt x="2980" y="7051"/>
                  <a:pt x="3081" y="6987"/>
                  <a:pt x="3136" y="6876"/>
                </a:cubicBezTo>
                <a:cubicBezTo>
                  <a:pt x="3503" y="6109"/>
                  <a:pt x="3970" y="5442"/>
                  <a:pt x="4571" y="4841"/>
                </a:cubicBezTo>
                <a:cubicBezTo>
                  <a:pt x="4637" y="4708"/>
                  <a:pt x="4671" y="4575"/>
                  <a:pt x="4604" y="4441"/>
                </a:cubicBezTo>
                <a:lnTo>
                  <a:pt x="3770" y="3140"/>
                </a:lnTo>
                <a:cubicBezTo>
                  <a:pt x="4137" y="2773"/>
                  <a:pt x="4537" y="2440"/>
                  <a:pt x="4971" y="2173"/>
                </a:cubicBezTo>
                <a:cubicBezTo>
                  <a:pt x="5404" y="1906"/>
                  <a:pt x="5871" y="1639"/>
                  <a:pt x="6338" y="1439"/>
                </a:cubicBezTo>
                <a:lnTo>
                  <a:pt x="7206" y="2773"/>
                </a:lnTo>
                <a:cubicBezTo>
                  <a:pt x="7278" y="2845"/>
                  <a:pt x="7367" y="2900"/>
                  <a:pt x="7462" y="2900"/>
                </a:cubicBezTo>
                <a:cubicBezTo>
                  <a:pt x="7498" y="2900"/>
                  <a:pt x="7535" y="2892"/>
                  <a:pt x="7573" y="2873"/>
                </a:cubicBezTo>
                <a:cubicBezTo>
                  <a:pt x="8373" y="2573"/>
                  <a:pt x="9207" y="2440"/>
                  <a:pt x="10041" y="2406"/>
                </a:cubicBezTo>
                <a:cubicBezTo>
                  <a:pt x="10175" y="2406"/>
                  <a:pt x="10275" y="2306"/>
                  <a:pt x="10308" y="2173"/>
                </a:cubicBezTo>
                <a:lnTo>
                  <a:pt x="10642" y="672"/>
                </a:lnTo>
                <a:close/>
                <a:moveTo>
                  <a:pt x="10577" y="1"/>
                </a:moveTo>
                <a:cubicBezTo>
                  <a:pt x="10308" y="1"/>
                  <a:pt x="10103" y="193"/>
                  <a:pt x="10041" y="472"/>
                </a:cubicBezTo>
                <a:lnTo>
                  <a:pt x="9741" y="1806"/>
                </a:lnTo>
                <a:cubicBezTo>
                  <a:pt x="9007" y="1839"/>
                  <a:pt x="8273" y="1973"/>
                  <a:pt x="7573" y="2206"/>
                </a:cubicBezTo>
                <a:lnTo>
                  <a:pt x="6839" y="1072"/>
                </a:lnTo>
                <a:cubicBezTo>
                  <a:pt x="6721" y="883"/>
                  <a:pt x="6536" y="794"/>
                  <a:pt x="6343" y="794"/>
                </a:cubicBezTo>
                <a:cubicBezTo>
                  <a:pt x="6263" y="794"/>
                  <a:pt x="6183" y="809"/>
                  <a:pt x="6105" y="839"/>
                </a:cubicBezTo>
                <a:cubicBezTo>
                  <a:pt x="5605" y="1072"/>
                  <a:pt x="5104" y="1339"/>
                  <a:pt x="4637" y="1639"/>
                </a:cubicBezTo>
                <a:cubicBezTo>
                  <a:pt x="4170" y="1939"/>
                  <a:pt x="3703" y="2306"/>
                  <a:pt x="3303" y="2673"/>
                </a:cubicBezTo>
                <a:cubicBezTo>
                  <a:pt x="3103" y="2873"/>
                  <a:pt x="3036" y="3174"/>
                  <a:pt x="3203" y="3407"/>
                </a:cubicBezTo>
                <a:lnTo>
                  <a:pt x="3937" y="4575"/>
                </a:lnTo>
                <a:cubicBezTo>
                  <a:pt x="3436" y="5108"/>
                  <a:pt x="3036" y="5709"/>
                  <a:pt x="2703" y="6376"/>
                </a:cubicBezTo>
                <a:lnTo>
                  <a:pt x="1368" y="6109"/>
                </a:lnTo>
                <a:cubicBezTo>
                  <a:pt x="1328" y="6099"/>
                  <a:pt x="1288" y="6094"/>
                  <a:pt x="1247" y="6094"/>
                </a:cubicBezTo>
                <a:cubicBezTo>
                  <a:pt x="1016" y="6094"/>
                  <a:pt x="786" y="6249"/>
                  <a:pt x="701" y="6476"/>
                </a:cubicBezTo>
                <a:cubicBezTo>
                  <a:pt x="301" y="7510"/>
                  <a:pt x="34" y="8611"/>
                  <a:pt x="1" y="9745"/>
                </a:cubicBezTo>
                <a:cubicBezTo>
                  <a:pt x="1" y="10012"/>
                  <a:pt x="201" y="10279"/>
                  <a:pt x="468" y="10345"/>
                </a:cubicBezTo>
                <a:lnTo>
                  <a:pt x="1802" y="10612"/>
                </a:lnTo>
                <a:cubicBezTo>
                  <a:pt x="1835" y="11346"/>
                  <a:pt x="1969" y="12080"/>
                  <a:pt x="2202" y="12814"/>
                </a:cubicBezTo>
                <a:lnTo>
                  <a:pt x="1035" y="13548"/>
                </a:lnTo>
                <a:cubicBezTo>
                  <a:pt x="801" y="13681"/>
                  <a:pt x="701" y="13981"/>
                  <a:pt x="801" y="14248"/>
                </a:cubicBezTo>
                <a:cubicBezTo>
                  <a:pt x="1035" y="14782"/>
                  <a:pt x="1302" y="15282"/>
                  <a:pt x="1635" y="15749"/>
                </a:cubicBezTo>
                <a:cubicBezTo>
                  <a:pt x="1935" y="16216"/>
                  <a:pt x="2269" y="16650"/>
                  <a:pt x="2669" y="17083"/>
                </a:cubicBezTo>
                <a:cubicBezTo>
                  <a:pt x="2769" y="17204"/>
                  <a:pt x="2929" y="17264"/>
                  <a:pt x="3092" y="17264"/>
                </a:cubicBezTo>
                <a:cubicBezTo>
                  <a:pt x="3200" y="17264"/>
                  <a:pt x="3310" y="17237"/>
                  <a:pt x="3403" y="17184"/>
                </a:cubicBezTo>
                <a:lnTo>
                  <a:pt x="4537" y="16416"/>
                </a:lnTo>
                <a:cubicBezTo>
                  <a:pt x="5104" y="16917"/>
                  <a:pt x="5705" y="17350"/>
                  <a:pt x="6372" y="17684"/>
                </a:cubicBezTo>
                <a:lnTo>
                  <a:pt x="6105" y="19018"/>
                </a:lnTo>
                <a:cubicBezTo>
                  <a:pt x="6038" y="19285"/>
                  <a:pt x="6172" y="19585"/>
                  <a:pt x="6439" y="19685"/>
                </a:cubicBezTo>
                <a:cubicBezTo>
                  <a:pt x="7506" y="20086"/>
                  <a:pt x="8607" y="20319"/>
                  <a:pt x="9741" y="20386"/>
                </a:cubicBezTo>
                <a:cubicBezTo>
                  <a:pt x="10008" y="20386"/>
                  <a:pt x="10275" y="20186"/>
                  <a:pt x="10341" y="19919"/>
                </a:cubicBezTo>
                <a:lnTo>
                  <a:pt x="10608" y="18585"/>
                </a:lnTo>
                <a:cubicBezTo>
                  <a:pt x="11342" y="18551"/>
                  <a:pt x="12076" y="18418"/>
                  <a:pt x="12776" y="18184"/>
                </a:cubicBezTo>
                <a:lnTo>
                  <a:pt x="13544" y="19318"/>
                </a:lnTo>
                <a:cubicBezTo>
                  <a:pt x="13667" y="19491"/>
                  <a:pt x="13845" y="19591"/>
                  <a:pt x="14037" y="19591"/>
                </a:cubicBezTo>
                <a:cubicBezTo>
                  <a:pt x="14105" y="19591"/>
                  <a:pt x="14174" y="19578"/>
                  <a:pt x="14244" y="19552"/>
                </a:cubicBezTo>
                <a:cubicBezTo>
                  <a:pt x="14544" y="19418"/>
                  <a:pt x="14811" y="19285"/>
                  <a:pt x="15078" y="19152"/>
                </a:cubicBezTo>
                <a:cubicBezTo>
                  <a:pt x="15345" y="18985"/>
                  <a:pt x="15512" y="18885"/>
                  <a:pt x="15745" y="18718"/>
                </a:cubicBezTo>
                <a:cubicBezTo>
                  <a:pt x="16212" y="18418"/>
                  <a:pt x="16646" y="18084"/>
                  <a:pt x="17079" y="17684"/>
                </a:cubicBezTo>
                <a:cubicBezTo>
                  <a:pt x="17280" y="17517"/>
                  <a:pt x="17313" y="17184"/>
                  <a:pt x="17180" y="16950"/>
                </a:cubicBezTo>
                <a:lnTo>
                  <a:pt x="16412" y="15816"/>
                </a:lnTo>
                <a:cubicBezTo>
                  <a:pt x="16913" y="15249"/>
                  <a:pt x="17346" y="14648"/>
                  <a:pt x="17680" y="13981"/>
                </a:cubicBezTo>
                <a:lnTo>
                  <a:pt x="19014" y="14281"/>
                </a:lnTo>
                <a:cubicBezTo>
                  <a:pt x="19041" y="14285"/>
                  <a:pt x="19068" y="14287"/>
                  <a:pt x="19096" y="14287"/>
                </a:cubicBezTo>
                <a:cubicBezTo>
                  <a:pt x="19340" y="14287"/>
                  <a:pt x="19591" y="14154"/>
                  <a:pt x="19681" y="13915"/>
                </a:cubicBezTo>
                <a:cubicBezTo>
                  <a:pt x="20082" y="12847"/>
                  <a:pt x="20315" y="11746"/>
                  <a:pt x="20382" y="10612"/>
                </a:cubicBezTo>
                <a:cubicBezTo>
                  <a:pt x="20382" y="10345"/>
                  <a:pt x="20182" y="10078"/>
                  <a:pt x="19915" y="10012"/>
                </a:cubicBezTo>
                <a:lnTo>
                  <a:pt x="18581" y="9745"/>
                </a:lnTo>
                <a:cubicBezTo>
                  <a:pt x="18547" y="9011"/>
                  <a:pt x="18380" y="8277"/>
                  <a:pt x="18147" y="7577"/>
                </a:cubicBezTo>
                <a:lnTo>
                  <a:pt x="19314" y="6809"/>
                </a:lnTo>
                <a:cubicBezTo>
                  <a:pt x="19548" y="6676"/>
                  <a:pt x="19648" y="6376"/>
                  <a:pt x="19515" y="6109"/>
                </a:cubicBezTo>
                <a:cubicBezTo>
                  <a:pt x="19314" y="5575"/>
                  <a:pt x="19048" y="5075"/>
                  <a:pt x="18714" y="4608"/>
                </a:cubicBezTo>
                <a:cubicBezTo>
                  <a:pt x="18414" y="4141"/>
                  <a:pt x="18080" y="3707"/>
                  <a:pt x="17680" y="3274"/>
                </a:cubicBezTo>
                <a:cubicBezTo>
                  <a:pt x="17585" y="3160"/>
                  <a:pt x="17437" y="3100"/>
                  <a:pt x="17283" y="3100"/>
                </a:cubicBezTo>
                <a:cubicBezTo>
                  <a:pt x="17167" y="3100"/>
                  <a:pt x="17047" y="3135"/>
                  <a:pt x="16946" y="3207"/>
                </a:cubicBezTo>
                <a:lnTo>
                  <a:pt x="15812" y="3941"/>
                </a:lnTo>
                <a:cubicBezTo>
                  <a:pt x="15278" y="3440"/>
                  <a:pt x="14644" y="3040"/>
                  <a:pt x="13977" y="2707"/>
                </a:cubicBezTo>
                <a:lnTo>
                  <a:pt x="14277" y="1372"/>
                </a:lnTo>
                <a:cubicBezTo>
                  <a:pt x="14344" y="1072"/>
                  <a:pt x="14177" y="805"/>
                  <a:pt x="13911" y="705"/>
                </a:cubicBezTo>
                <a:cubicBezTo>
                  <a:pt x="12876" y="271"/>
                  <a:pt x="11776" y="38"/>
                  <a:pt x="10642" y="5"/>
                </a:cubicBezTo>
                <a:cubicBezTo>
                  <a:pt x="10620" y="2"/>
                  <a:pt x="10598" y="1"/>
                  <a:pt x="1057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41"/>
          <p:cNvSpPr/>
          <p:nvPr/>
        </p:nvSpPr>
        <p:spPr>
          <a:xfrm>
            <a:off x="3707519" y="109563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1"/>
          <p:cNvSpPr/>
          <p:nvPr/>
        </p:nvSpPr>
        <p:spPr>
          <a:xfrm rot="2036805">
            <a:off x="434718" y="192596"/>
            <a:ext cx="474663" cy="663137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41"/>
          <p:cNvSpPr txBox="1"/>
          <p:nvPr/>
        </p:nvSpPr>
        <p:spPr>
          <a:xfrm flipH="1">
            <a:off x="639300" y="2918575"/>
            <a:ext cx="1812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Pokretanje</a:t>
            </a:r>
            <a:endParaRPr sz="16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76" name="Google Shape;1076;p41"/>
          <p:cNvSpPr txBox="1"/>
          <p:nvPr/>
        </p:nvSpPr>
        <p:spPr>
          <a:xfrm flipH="1">
            <a:off x="639225" y="3563279"/>
            <a:ext cx="18546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Unošenje podataka za rad</a:t>
            </a:r>
            <a:endParaRPr sz="12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077" name="Google Shape;1077;p41"/>
          <p:cNvCxnSpPr>
            <a:stCxn id="1078" idx="6"/>
            <a:endCxn id="1079" idx="2"/>
          </p:cNvCxnSpPr>
          <p:nvPr/>
        </p:nvCxnSpPr>
        <p:spPr>
          <a:xfrm>
            <a:off x="1637144" y="2490341"/>
            <a:ext cx="1782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0" name="Google Shape;1080;p41"/>
          <p:cNvCxnSpPr>
            <a:stCxn id="1079" idx="6"/>
            <a:endCxn id="1081" idx="2"/>
          </p:cNvCxnSpPr>
          <p:nvPr/>
        </p:nvCxnSpPr>
        <p:spPr>
          <a:xfrm>
            <a:off x="3602769" y="2490341"/>
            <a:ext cx="1779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2" name="Google Shape;1082;p41"/>
          <p:cNvCxnSpPr>
            <a:stCxn id="1081" idx="6"/>
            <a:endCxn id="1083" idx="2"/>
          </p:cNvCxnSpPr>
          <p:nvPr/>
        </p:nvCxnSpPr>
        <p:spPr>
          <a:xfrm>
            <a:off x="5565150" y="2490341"/>
            <a:ext cx="178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41"/>
          <p:cNvCxnSpPr>
            <a:stCxn id="1078" idx="4"/>
            <a:endCxn id="1075" idx="0"/>
          </p:cNvCxnSpPr>
          <p:nvPr/>
        </p:nvCxnSpPr>
        <p:spPr>
          <a:xfrm>
            <a:off x="1545494" y="2581991"/>
            <a:ext cx="0" cy="336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85" name="Google Shape;1085;p41"/>
          <p:cNvCxnSpPr>
            <a:stCxn id="1079" idx="4"/>
            <a:endCxn id="1086" idx="0"/>
          </p:cNvCxnSpPr>
          <p:nvPr/>
        </p:nvCxnSpPr>
        <p:spPr>
          <a:xfrm flipH="1">
            <a:off x="3509319" y="2581991"/>
            <a:ext cx="1800" cy="336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87" name="Google Shape;1087;p41"/>
          <p:cNvCxnSpPr>
            <a:stCxn id="1081" idx="4"/>
            <a:endCxn id="1088" idx="0"/>
          </p:cNvCxnSpPr>
          <p:nvPr/>
        </p:nvCxnSpPr>
        <p:spPr>
          <a:xfrm flipH="1">
            <a:off x="5473200" y="2581991"/>
            <a:ext cx="300" cy="336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89" name="Google Shape;1089;p41"/>
          <p:cNvCxnSpPr>
            <a:stCxn id="1083" idx="4"/>
            <a:endCxn id="1090" idx="0"/>
          </p:cNvCxnSpPr>
          <p:nvPr/>
        </p:nvCxnSpPr>
        <p:spPr>
          <a:xfrm flipH="1">
            <a:off x="7437006" y="2581991"/>
            <a:ext cx="600" cy="336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78" name="Google Shape;1078;p41"/>
          <p:cNvSpPr/>
          <p:nvPr/>
        </p:nvSpPr>
        <p:spPr>
          <a:xfrm>
            <a:off x="1453844" y="2398691"/>
            <a:ext cx="183300" cy="18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1"/>
          <p:cNvSpPr/>
          <p:nvPr/>
        </p:nvSpPr>
        <p:spPr>
          <a:xfrm>
            <a:off x="3419469" y="2398691"/>
            <a:ext cx="183300" cy="18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41"/>
          <p:cNvSpPr/>
          <p:nvPr/>
        </p:nvSpPr>
        <p:spPr>
          <a:xfrm>
            <a:off x="5381850" y="2398691"/>
            <a:ext cx="183300" cy="18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41"/>
          <p:cNvSpPr/>
          <p:nvPr/>
        </p:nvSpPr>
        <p:spPr>
          <a:xfrm>
            <a:off x="7345956" y="2398691"/>
            <a:ext cx="183300" cy="18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41"/>
          <p:cNvSpPr txBox="1"/>
          <p:nvPr/>
        </p:nvSpPr>
        <p:spPr>
          <a:xfrm flipH="1">
            <a:off x="4567050" y="2940825"/>
            <a:ext cx="1812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b="1" dirty="0" smtClean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Veza</a:t>
            </a:r>
            <a:endParaRPr sz="16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92" name="Google Shape;1092;p41"/>
          <p:cNvSpPr txBox="1"/>
          <p:nvPr/>
        </p:nvSpPr>
        <p:spPr>
          <a:xfrm flipH="1">
            <a:off x="4508798" y="3558528"/>
            <a:ext cx="20577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200" b="1" dirty="0" smtClean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Veza između Arduina i aplikacije se uspostavlja preko serijske komunikacije</a:t>
            </a:r>
            <a:endParaRPr sz="12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93" name="Google Shape;1093;p41"/>
          <p:cNvSpPr txBox="1"/>
          <p:nvPr/>
        </p:nvSpPr>
        <p:spPr>
          <a:xfrm flipH="1">
            <a:off x="2692305" y="2940825"/>
            <a:ext cx="1812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Detekcija</a:t>
            </a:r>
            <a:endParaRPr sz="16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94" name="Google Shape;1094;p41"/>
          <p:cNvSpPr txBox="1"/>
          <p:nvPr/>
        </p:nvSpPr>
        <p:spPr>
          <a:xfrm flipH="1">
            <a:off x="2497480" y="3563275"/>
            <a:ext cx="20577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Snimljeni objekat prolazi kroz klasifikaciju </a:t>
            </a:r>
            <a:endParaRPr sz="12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95" name="Google Shape;1095;p41"/>
          <p:cNvSpPr txBox="1"/>
          <p:nvPr/>
        </p:nvSpPr>
        <p:spPr>
          <a:xfrm flipH="1">
            <a:off x="6523929" y="2921425"/>
            <a:ext cx="1812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Izvršenje</a:t>
            </a:r>
            <a:endParaRPr sz="16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96" name="Google Shape;1096;p41"/>
          <p:cNvSpPr txBox="1"/>
          <p:nvPr/>
        </p:nvSpPr>
        <p:spPr>
          <a:xfrm>
            <a:off x="6387263" y="3550355"/>
            <a:ext cx="2057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Primljeni signali se konvertuju i startuje se rad motora</a:t>
            </a:r>
            <a:endParaRPr sz="12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97" name="Google Shape;1097;p41" title="PowerButt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423" y="1811275"/>
            <a:ext cx="462000" cy="4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41" title="Camera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5188" y="1767050"/>
            <a:ext cx="494125" cy="4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41" title="Telegr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2100" y="1811275"/>
            <a:ext cx="462000" cy="4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41" title="AngleDoubleRigh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1508" y="2193178"/>
            <a:ext cx="582575" cy="5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41" title="AngleDoubleRigh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8108" y="2197803"/>
            <a:ext cx="582575" cy="5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41" title="AngleDoubleRigh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3491" y="2200782"/>
            <a:ext cx="582575" cy="5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41" title="Check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8013" y="1750988"/>
            <a:ext cx="582575" cy="58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4" name="Google Shape;1104;p41"/>
          <p:cNvCxnSpPr/>
          <p:nvPr/>
        </p:nvCxnSpPr>
        <p:spPr>
          <a:xfrm>
            <a:off x="7529025" y="2492054"/>
            <a:ext cx="97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5" name="Google Shape;1105;p41"/>
          <p:cNvCxnSpPr/>
          <p:nvPr/>
        </p:nvCxnSpPr>
        <p:spPr>
          <a:xfrm>
            <a:off x="8517299" y="2479735"/>
            <a:ext cx="0" cy="1991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6" name="Google Shape;1106;p41"/>
          <p:cNvCxnSpPr/>
          <p:nvPr/>
        </p:nvCxnSpPr>
        <p:spPr>
          <a:xfrm>
            <a:off x="516800" y="4470825"/>
            <a:ext cx="7989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41"/>
          <p:cNvCxnSpPr/>
          <p:nvPr/>
        </p:nvCxnSpPr>
        <p:spPr>
          <a:xfrm>
            <a:off x="523736" y="2479735"/>
            <a:ext cx="0" cy="1991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41"/>
          <p:cNvCxnSpPr>
            <a:endCxn id="1078" idx="2"/>
          </p:cNvCxnSpPr>
          <p:nvPr/>
        </p:nvCxnSpPr>
        <p:spPr>
          <a:xfrm rot="10800000" flipH="1">
            <a:off x="516644" y="2490341"/>
            <a:ext cx="937200" cy="1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09" name="Google Shape;1109;p41" title="AngleDoubleRigh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8226003" y="3057869"/>
            <a:ext cx="582575" cy="5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41" title="AngleDoubleRigh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4170291" y="4179544"/>
            <a:ext cx="582575" cy="5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41" title="AngleDoubleRigh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224806" y="3049666"/>
            <a:ext cx="582575" cy="58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Google Shape;1018;p40"/>
          <p:cNvCxnSpPr/>
          <p:nvPr/>
        </p:nvCxnSpPr>
        <p:spPr>
          <a:xfrm>
            <a:off x="0" y="938297"/>
            <a:ext cx="1550700" cy="0"/>
          </a:xfrm>
          <a:prstGeom prst="straightConnector1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1018;p40"/>
          <p:cNvCxnSpPr/>
          <p:nvPr/>
        </p:nvCxnSpPr>
        <p:spPr>
          <a:xfrm>
            <a:off x="7730588" y="915891"/>
            <a:ext cx="1413412" cy="0"/>
          </a:xfrm>
          <a:prstGeom prst="straightConnector1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2"/>
          <p:cNvSpPr txBox="1">
            <a:spLocks noGrp="1"/>
          </p:cNvSpPr>
          <p:nvPr>
            <p:ph type="title"/>
          </p:nvPr>
        </p:nvSpPr>
        <p:spPr>
          <a:xfrm>
            <a:off x="376874" y="295307"/>
            <a:ext cx="8442964" cy="8447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000" dirty="0">
                <a:solidFill>
                  <a:schemeClr val="lt1"/>
                </a:solidFill>
              </a:rPr>
              <a:t>U</a:t>
            </a:r>
            <a:r>
              <a:rPr lang="en" sz="4000" dirty="0" smtClean="0">
                <a:solidFill>
                  <a:schemeClr val="lt1"/>
                </a:solidFill>
              </a:rPr>
              <a:t>pravljacka </a:t>
            </a:r>
            <a:r>
              <a:rPr lang="en" sz="4000" dirty="0">
                <a:solidFill>
                  <a:schemeClr val="lt1"/>
                </a:solidFill>
              </a:rPr>
              <a:t>aplikacija </a:t>
            </a:r>
            <a:r>
              <a:rPr lang="en" sz="4000" dirty="0">
                <a:solidFill>
                  <a:schemeClr val="lt2"/>
                </a:solidFill>
                <a:sym typeface="Big Shoulders Display"/>
              </a:rPr>
              <a:t>EnviroBot</a:t>
            </a:r>
            <a:endParaRPr sz="4000" dirty="0">
              <a:solidFill>
                <a:schemeClr val="lt2"/>
              </a:solidFill>
              <a:sym typeface="Big Shoulders Display"/>
            </a:endParaRPr>
          </a:p>
        </p:txBody>
      </p:sp>
      <p:sp>
        <p:nvSpPr>
          <p:cNvPr id="1117" name="Google Shape;1117;p42"/>
          <p:cNvSpPr/>
          <p:nvPr/>
        </p:nvSpPr>
        <p:spPr>
          <a:xfrm>
            <a:off x="7709869" y="1747909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42"/>
          <p:cNvSpPr/>
          <p:nvPr/>
        </p:nvSpPr>
        <p:spPr>
          <a:xfrm>
            <a:off x="672424" y="4291946"/>
            <a:ext cx="631645" cy="631740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2"/>
          <p:cNvSpPr/>
          <p:nvPr/>
        </p:nvSpPr>
        <p:spPr>
          <a:xfrm rot="2036805">
            <a:off x="8205055" y="2088346"/>
            <a:ext cx="474663" cy="663137"/>
          </a:xfrm>
          <a:custGeom>
            <a:avLst/>
            <a:gdLst/>
            <a:ahLst/>
            <a:cxnLst/>
            <a:rect l="l" t="t" r="r" b="b"/>
            <a:pathLst>
              <a:path w="21150" h="29548" extrusionOk="0">
                <a:moveTo>
                  <a:pt x="12910" y="8732"/>
                </a:moveTo>
                <a:cubicBezTo>
                  <a:pt x="13043" y="8732"/>
                  <a:pt x="13177" y="8732"/>
                  <a:pt x="13277" y="8766"/>
                </a:cubicBezTo>
                <a:cubicBezTo>
                  <a:pt x="13944" y="8899"/>
                  <a:pt x="14444" y="9399"/>
                  <a:pt x="14645" y="10033"/>
                </a:cubicBezTo>
                <a:cubicBezTo>
                  <a:pt x="15445" y="12135"/>
                  <a:pt x="14211" y="15971"/>
                  <a:pt x="11909" y="18606"/>
                </a:cubicBezTo>
                <a:cubicBezTo>
                  <a:pt x="10650" y="20045"/>
                  <a:pt x="9309" y="20838"/>
                  <a:pt x="8203" y="20838"/>
                </a:cubicBezTo>
                <a:cubicBezTo>
                  <a:pt x="8079" y="20838"/>
                  <a:pt x="7958" y="20828"/>
                  <a:pt x="7840" y="20808"/>
                </a:cubicBezTo>
                <a:cubicBezTo>
                  <a:pt x="7206" y="20674"/>
                  <a:pt x="6672" y="20207"/>
                  <a:pt x="6505" y="19573"/>
                </a:cubicBezTo>
                <a:cubicBezTo>
                  <a:pt x="5671" y="17472"/>
                  <a:pt x="6906" y="13602"/>
                  <a:pt x="9207" y="11001"/>
                </a:cubicBezTo>
                <a:cubicBezTo>
                  <a:pt x="10475" y="9566"/>
                  <a:pt x="11843" y="8732"/>
                  <a:pt x="12910" y="8732"/>
                </a:cubicBezTo>
                <a:close/>
                <a:moveTo>
                  <a:pt x="12946" y="8295"/>
                </a:moveTo>
                <a:cubicBezTo>
                  <a:pt x="11720" y="8295"/>
                  <a:pt x="10247" y="9152"/>
                  <a:pt x="8907" y="10700"/>
                </a:cubicBezTo>
                <a:cubicBezTo>
                  <a:pt x="6505" y="13402"/>
                  <a:pt x="5238" y="17472"/>
                  <a:pt x="6105" y="19707"/>
                </a:cubicBezTo>
                <a:cubicBezTo>
                  <a:pt x="6339" y="20474"/>
                  <a:pt x="6972" y="21074"/>
                  <a:pt x="7773" y="21208"/>
                </a:cubicBezTo>
                <a:cubicBezTo>
                  <a:pt x="7906" y="21241"/>
                  <a:pt x="8073" y="21241"/>
                  <a:pt x="8207" y="21241"/>
                </a:cubicBezTo>
                <a:cubicBezTo>
                  <a:pt x="9441" y="21241"/>
                  <a:pt x="10909" y="20374"/>
                  <a:pt x="12243" y="18873"/>
                </a:cubicBezTo>
                <a:cubicBezTo>
                  <a:pt x="14611" y="16138"/>
                  <a:pt x="15912" y="12068"/>
                  <a:pt x="15045" y="9833"/>
                </a:cubicBezTo>
                <a:cubicBezTo>
                  <a:pt x="14811" y="9066"/>
                  <a:pt x="14144" y="8499"/>
                  <a:pt x="13377" y="8332"/>
                </a:cubicBezTo>
                <a:cubicBezTo>
                  <a:pt x="13237" y="8307"/>
                  <a:pt x="13094" y="8295"/>
                  <a:pt x="12946" y="8295"/>
                </a:cubicBezTo>
                <a:close/>
                <a:moveTo>
                  <a:pt x="16044" y="413"/>
                </a:moveTo>
                <a:cubicBezTo>
                  <a:pt x="16101" y="413"/>
                  <a:pt x="16165" y="436"/>
                  <a:pt x="16212" y="460"/>
                </a:cubicBezTo>
                <a:cubicBezTo>
                  <a:pt x="16212" y="526"/>
                  <a:pt x="16212" y="593"/>
                  <a:pt x="16212" y="660"/>
                </a:cubicBezTo>
                <a:lnTo>
                  <a:pt x="15478" y="3562"/>
                </a:lnTo>
                <a:cubicBezTo>
                  <a:pt x="15412" y="3996"/>
                  <a:pt x="15612" y="4396"/>
                  <a:pt x="16012" y="4596"/>
                </a:cubicBezTo>
                <a:cubicBezTo>
                  <a:pt x="16146" y="4663"/>
                  <a:pt x="16312" y="4763"/>
                  <a:pt x="16446" y="4863"/>
                </a:cubicBezTo>
                <a:cubicBezTo>
                  <a:pt x="16592" y="4956"/>
                  <a:pt x="16759" y="5001"/>
                  <a:pt x="16926" y="5001"/>
                </a:cubicBezTo>
                <a:cubicBezTo>
                  <a:pt x="17179" y="5001"/>
                  <a:pt x="17432" y="4897"/>
                  <a:pt x="17613" y="4696"/>
                </a:cubicBezTo>
                <a:lnTo>
                  <a:pt x="19581" y="2761"/>
                </a:lnTo>
                <a:cubicBezTo>
                  <a:pt x="19681" y="2628"/>
                  <a:pt x="19848" y="2628"/>
                  <a:pt x="19848" y="2628"/>
                </a:cubicBezTo>
                <a:cubicBezTo>
                  <a:pt x="19848" y="2628"/>
                  <a:pt x="19882" y="2628"/>
                  <a:pt x="19915" y="2695"/>
                </a:cubicBezTo>
                <a:lnTo>
                  <a:pt x="20582" y="4496"/>
                </a:lnTo>
                <a:cubicBezTo>
                  <a:pt x="20649" y="4763"/>
                  <a:pt x="20582" y="5096"/>
                  <a:pt x="20382" y="5330"/>
                </a:cubicBezTo>
                <a:lnTo>
                  <a:pt x="18514" y="7765"/>
                </a:lnTo>
                <a:cubicBezTo>
                  <a:pt x="18247" y="8132"/>
                  <a:pt x="18080" y="8566"/>
                  <a:pt x="18080" y="8999"/>
                </a:cubicBezTo>
                <a:cubicBezTo>
                  <a:pt x="18114" y="9466"/>
                  <a:pt x="18080" y="9967"/>
                  <a:pt x="18047" y="10434"/>
                </a:cubicBezTo>
                <a:cubicBezTo>
                  <a:pt x="18014" y="10634"/>
                  <a:pt x="18080" y="10834"/>
                  <a:pt x="18247" y="11001"/>
                </a:cubicBezTo>
                <a:cubicBezTo>
                  <a:pt x="18381" y="11167"/>
                  <a:pt x="18581" y="11234"/>
                  <a:pt x="18814" y="11234"/>
                </a:cubicBezTo>
                <a:lnTo>
                  <a:pt x="20148" y="11234"/>
                </a:lnTo>
                <a:cubicBezTo>
                  <a:pt x="20315" y="11234"/>
                  <a:pt x="20449" y="11401"/>
                  <a:pt x="20382" y="11568"/>
                </a:cubicBezTo>
                <a:lnTo>
                  <a:pt x="19348" y="14870"/>
                </a:lnTo>
                <a:cubicBezTo>
                  <a:pt x="19181" y="15170"/>
                  <a:pt x="18948" y="15404"/>
                  <a:pt x="18647" y="15504"/>
                </a:cubicBezTo>
                <a:lnTo>
                  <a:pt x="17080" y="15971"/>
                </a:lnTo>
                <a:cubicBezTo>
                  <a:pt x="16613" y="16138"/>
                  <a:pt x="16246" y="16438"/>
                  <a:pt x="16012" y="16871"/>
                </a:cubicBezTo>
                <a:cubicBezTo>
                  <a:pt x="15712" y="17439"/>
                  <a:pt x="15412" y="18006"/>
                  <a:pt x="15078" y="18539"/>
                </a:cubicBezTo>
                <a:cubicBezTo>
                  <a:pt x="14845" y="18906"/>
                  <a:pt x="14778" y="19340"/>
                  <a:pt x="14845" y="19774"/>
                </a:cubicBezTo>
                <a:lnTo>
                  <a:pt x="15278" y="21708"/>
                </a:lnTo>
                <a:cubicBezTo>
                  <a:pt x="15278" y="22008"/>
                  <a:pt x="15178" y="22309"/>
                  <a:pt x="14978" y="22542"/>
                </a:cubicBezTo>
                <a:lnTo>
                  <a:pt x="12810" y="25011"/>
                </a:lnTo>
                <a:cubicBezTo>
                  <a:pt x="12743" y="25111"/>
                  <a:pt x="12643" y="25177"/>
                  <a:pt x="12543" y="25177"/>
                </a:cubicBezTo>
                <a:cubicBezTo>
                  <a:pt x="12510" y="25177"/>
                  <a:pt x="12476" y="25144"/>
                  <a:pt x="12443" y="25111"/>
                </a:cubicBezTo>
                <a:lnTo>
                  <a:pt x="11676" y="23776"/>
                </a:lnTo>
                <a:cubicBezTo>
                  <a:pt x="11576" y="23610"/>
                  <a:pt x="11409" y="23510"/>
                  <a:pt x="11242" y="23476"/>
                </a:cubicBezTo>
                <a:cubicBezTo>
                  <a:pt x="11203" y="23471"/>
                  <a:pt x="11163" y="23468"/>
                  <a:pt x="11123" y="23468"/>
                </a:cubicBezTo>
                <a:cubicBezTo>
                  <a:pt x="10921" y="23468"/>
                  <a:pt x="10703" y="23537"/>
                  <a:pt x="10508" y="23676"/>
                </a:cubicBezTo>
                <a:cubicBezTo>
                  <a:pt x="10208" y="23876"/>
                  <a:pt x="9908" y="24110"/>
                  <a:pt x="9574" y="24277"/>
                </a:cubicBezTo>
                <a:cubicBezTo>
                  <a:pt x="9174" y="24544"/>
                  <a:pt x="8874" y="24877"/>
                  <a:pt x="8674" y="25311"/>
                </a:cubicBezTo>
                <a:lnTo>
                  <a:pt x="7506" y="28313"/>
                </a:lnTo>
                <a:cubicBezTo>
                  <a:pt x="7373" y="28580"/>
                  <a:pt x="7139" y="28780"/>
                  <a:pt x="6839" y="28847"/>
                </a:cubicBezTo>
                <a:lnTo>
                  <a:pt x="5171" y="29114"/>
                </a:lnTo>
                <a:cubicBezTo>
                  <a:pt x="5142" y="29123"/>
                  <a:pt x="5115" y="29127"/>
                  <a:pt x="5091" y="29127"/>
                </a:cubicBezTo>
                <a:cubicBezTo>
                  <a:pt x="5032" y="29127"/>
                  <a:pt x="4985" y="29104"/>
                  <a:pt x="4938" y="29080"/>
                </a:cubicBezTo>
                <a:cubicBezTo>
                  <a:pt x="4904" y="29014"/>
                  <a:pt x="4904" y="28947"/>
                  <a:pt x="4938" y="28913"/>
                </a:cubicBezTo>
                <a:lnTo>
                  <a:pt x="5638" y="25978"/>
                </a:lnTo>
                <a:cubicBezTo>
                  <a:pt x="5738" y="25578"/>
                  <a:pt x="5538" y="25144"/>
                  <a:pt x="5138" y="24944"/>
                </a:cubicBezTo>
                <a:cubicBezTo>
                  <a:pt x="4971" y="24877"/>
                  <a:pt x="4838" y="24777"/>
                  <a:pt x="4671" y="24677"/>
                </a:cubicBezTo>
                <a:cubicBezTo>
                  <a:pt x="4537" y="24577"/>
                  <a:pt x="4371" y="24544"/>
                  <a:pt x="4237" y="24544"/>
                </a:cubicBezTo>
                <a:cubicBezTo>
                  <a:pt x="3937" y="24544"/>
                  <a:pt x="3703" y="24644"/>
                  <a:pt x="3503" y="24844"/>
                </a:cubicBezTo>
                <a:lnTo>
                  <a:pt x="1535" y="26812"/>
                </a:lnTo>
                <a:cubicBezTo>
                  <a:pt x="1435" y="26912"/>
                  <a:pt x="1302" y="26945"/>
                  <a:pt x="1302" y="26945"/>
                </a:cubicBezTo>
                <a:cubicBezTo>
                  <a:pt x="1268" y="26945"/>
                  <a:pt x="1235" y="26912"/>
                  <a:pt x="1235" y="26879"/>
                </a:cubicBezTo>
                <a:lnTo>
                  <a:pt x="534" y="25044"/>
                </a:lnTo>
                <a:cubicBezTo>
                  <a:pt x="468" y="24744"/>
                  <a:pt x="534" y="24444"/>
                  <a:pt x="735" y="24210"/>
                </a:cubicBezTo>
                <a:lnTo>
                  <a:pt x="2603" y="21775"/>
                </a:lnTo>
                <a:cubicBezTo>
                  <a:pt x="2869" y="21408"/>
                  <a:pt x="3036" y="20974"/>
                  <a:pt x="3036" y="20507"/>
                </a:cubicBezTo>
                <a:cubicBezTo>
                  <a:pt x="3036" y="20040"/>
                  <a:pt x="3036" y="19573"/>
                  <a:pt x="3103" y="19106"/>
                </a:cubicBezTo>
                <a:cubicBezTo>
                  <a:pt x="3136" y="18906"/>
                  <a:pt x="3070" y="18706"/>
                  <a:pt x="2903" y="18539"/>
                </a:cubicBezTo>
                <a:cubicBezTo>
                  <a:pt x="2769" y="18373"/>
                  <a:pt x="2569" y="18306"/>
                  <a:pt x="2336" y="18306"/>
                </a:cubicBezTo>
                <a:lnTo>
                  <a:pt x="1001" y="18306"/>
                </a:lnTo>
                <a:cubicBezTo>
                  <a:pt x="935" y="18306"/>
                  <a:pt x="868" y="18272"/>
                  <a:pt x="801" y="18206"/>
                </a:cubicBezTo>
                <a:cubicBezTo>
                  <a:pt x="768" y="18139"/>
                  <a:pt x="768" y="18072"/>
                  <a:pt x="768" y="17972"/>
                </a:cubicBezTo>
                <a:lnTo>
                  <a:pt x="1835" y="14670"/>
                </a:lnTo>
                <a:cubicBezTo>
                  <a:pt x="1935" y="14370"/>
                  <a:pt x="2202" y="14170"/>
                  <a:pt x="2503" y="14036"/>
                </a:cubicBezTo>
                <a:lnTo>
                  <a:pt x="4070" y="13569"/>
                </a:lnTo>
                <a:cubicBezTo>
                  <a:pt x="4504" y="13402"/>
                  <a:pt x="4904" y="13102"/>
                  <a:pt x="5138" y="12702"/>
                </a:cubicBezTo>
                <a:cubicBezTo>
                  <a:pt x="5405" y="12101"/>
                  <a:pt x="5738" y="11534"/>
                  <a:pt x="6038" y="11034"/>
                </a:cubicBezTo>
                <a:cubicBezTo>
                  <a:pt x="6272" y="10634"/>
                  <a:pt x="6372" y="10200"/>
                  <a:pt x="6305" y="9766"/>
                </a:cubicBezTo>
                <a:lnTo>
                  <a:pt x="5838" y="7865"/>
                </a:lnTo>
                <a:cubicBezTo>
                  <a:pt x="5805" y="7565"/>
                  <a:pt x="5905" y="7231"/>
                  <a:pt x="6105" y="7031"/>
                </a:cubicBezTo>
                <a:lnTo>
                  <a:pt x="8273" y="4529"/>
                </a:lnTo>
                <a:cubicBezTo>
                  <a:pt x="8340" y="4463"/>
                  <a:pt x="8440" y="4396"/>
                  <a:pt x="8574" y="4396"/>
                </a:cubicBezTo>
                <a:cubicBezTo>
                  <a:pt x="8574" y="4396"/>
                  <a:pt x="8607" y="4396"/>
                  <a:pt x="8640" y="4463"/>
                </a:cubicBezTo>
                <a:lnTo>
                  <a:pt x="9441" y="5797"/>
                </a:lnTo>
                <a:cubicBezTo>
                  <a:pt x="9508" y="5964"/>
                  <a:pt x="9674" y="6064"/>
                  <a:pt x="9841" y="6097"/>
                </a:cubicBezTo>
                <a:cubicBezTo>
                  <a:pt x="9886" y="6103"/>
                  <a:pt x="9930" y="6105"/>
                  <a:pt x="9974" y="6105"/>
                </a:cubicBezTo>
                <a:cubicBezTo>
                  <a:pt x="10195" y="6105"/>
                  <a:pt x="10408" y="6036"/>
                  <a:pt x="10575" y="5897"/>
                </a:cubicBezTo>
                <a:cubicBezTo>
                  <a:pt x="10875" y="5663"/>
                  <a:pt x="11209" y="5463"/>
                  <a:pt x="11542" y="5263"/>
                </a:cubicBezTo>
                <a:cubicBezTo>
                  <a:pt x="11943" y="5030"/>
                  <a:pt x="12276" y="4663"/>
                  <a:pt x="12476" y="4229"/>
                </a:cubicBezTo>
                <a:lnTo>
                  <a:pt x="13610" y="1227"/>
                </a:lnTo>
                <a:cubicBezTo>
                  <a:pt x="13744" y="960"/>
                  <a:pt x="14011" y="760"/>
                  <a:pt x="14311" y="693"/>
                </a:cubicBezTo>
                <a:lnTo>
                  <a:pt x="15979" y="426"/>
                </a:lnTo>
                <a:cubicBezTo>
                  <a:pt x="15998" y="417"/>
                  <a:pt x="16021" y="413"/>
                  <a:pt x="16044" y="413"/>
                </a:cubicBezTo>
                <a:close/>
                <a:moveTo>
                  <a:pt x="16059" y="1"/>
                </a:moveTo>
                <a:cubicBezTo>
                  <a:pt x="15999" y="1"/>
                  <a:pt x="15939" y="9"/>
                  <a:pt x="15879" y="26"/>
                </a:cubicBezTo>
                <a:lnTo>
                  <a:pt x="14211" y="293"/>
                </a:lnTo>
                <a:cubicBezTo>
                  <a:pt x="13744" y="360"/>
                  <a:pt x="13377" y="693"/>
                  <a:pt x="13177" y="1127"/>
                </a:cubicBezTo>
                <a:lnTo>
                  <a:pt x="12043" y="4129"/>
                </a:lnTo>
                <a:cubicBezTo>
                  <a:pt x="11876" y="4429"/>
                  <a:pt x="11609" y="4729"/>
                  <a:pt x="11309" y="4930"/>
                </a:cubicBezTo>
                <a:cubicBezTo>
                  <a:pt x="10975" y="5096"/>
                  <a:pt x="10642" y="5330"/>
                  <a:pt x="10341" y="5563"/>
                </a:cubicBezTo>
                <a:cubicBezTo>
                  <a:pt x="10260" y="5618"/>
                  <a:pt x="10134" y="5672"/>
                  <a:pt x="10017" y="5672"/>
                </a:cubicBezTo>
                <a:cubicBezTo>
                  <a:pt x="9991" y="5672"/>
                  <a:pt x="9966" y="5670"/>
                  <a:pt x="9941" y="5663"/>
                </a:cubicBezTo>
                <a:cubicBezTo>
                  <a:pt x="9908" y="5663"/>
                  <a:pt x="9874" y="5630"/>
                  <a:pt x="9841" y="5597"/>
                </a:cubicBezTo>
                <a:lnTo>
                  <a:pt x="9041" y="4229"/>
                </a:lnTo>
                <a:cubicBezTo>
                  <a:pt x="8974" y="4062"/>
                  <a:pt x="8807" y="3962"/>
                  <a:pt x="8640" y="3962"/>
                </a:cubicBezTo>
                <a:cubicBezTo>
                  <a:pt x="8613" y="3959"/>
                  <a:pt x="8586" y="3957"/>
                  <a:pt x="8559" y="3957"/>
                </a:cubicBezTo>
                <a:cubicBezTo>
                  <a:pt x="8326" y="3957"/>
                  <a:pt x="8126" y="4083"/>
                  <a:pt x="8006" y="4262"/>
                </a:cubicBezTo>
                <a:lnTo>
                  <a:pt x="5805" y="6731"/>
                </a:lnTo>
                <a:cubicBezTo>
                  <a:pt x="5505" y="7064"/>
                  <a:pt x="5371" y="7531"/>
                  <a:pt x="5438" y="7965"/>
                </a:cubicBezTo>
                <a:lnTo>
                  <a:pt x="5872" y="9866"/>
                </a:lnTo>
                <a:cubicBezTo>
                  <a:pt x="5905" y="10200"/>
                  <a:pt x="5838" y="10534"/>
                  <a:pt x="5671" y="10800"/>
                </a:cubicBezTo>
                <a:cubicBezTo>
                  <a:pt x="5338" y="11334"/>
                  <a:pt x="5038" y="11901"/>
                  <a:pt x="4737" y="12468"/>
                </a:cubicBezTo>
                <a:cubicBezTo>
                  <a:pt x="4571" y="12769"/>
                  <a:pt x="4270" y="13002"/>
                  <a:pt x="3937" y="13135"/>
                </a:cubicBezTo>
                <a:lnTo>
                  <a:pt x="2369" y="13602"/>
                </a:lnTo>
                <a:cubicBezTo>
                  <a:pt x="1935" y="13769"/>
                  <a:pt x="1569" y="14103"/>
                  <a:pt x="1402" y="14536"/>
                </a:cubicBezTo>
                <a:lnTo>
                  <a:pt x="334" y="17872"/>
                </a:lnTo>
                <a:cubicBezTo>
                  <a:pt x="268" y="18072"/>
                  <a:pt x="301" y="18306"/>
                  <a:pt x="434" y="18473"/>
                </a:cubicBezTo>
                <a:cubicBezTo>
                  <a:pt x="568" y="18639"/>
                  <a:pt x="768" y="18739"/>
                  <a:pt x="1001" y="18739"/>
                </a:cubicBezTo>
                <a:lnTo>
                  <a:pt x="2336" y="18739"/>
                </a:lnTo>
                <a:cubicBezTo>
                  <a:pt x="2436" y="18739"/>
                  <a:pt x="2503" y="18773"/>
                  <a:pt x="2569" y="18840"/>
                </a:cubicBezTo>
                <a:cubicBezTo>
                  <a:pt x="2636" y="18906"/>
                  <a:pt x="2669" y="19006"/>
                  <a:pt x="2669" y="19073"/>
                </a:cubicBezTo>
                <a:cubicBezTo>
                  <a:pt x="2603" y="19573"/>
                  <a:pt x="2603" y="20040"/>
                  <a:pt x="2603" y="20541"/>
                </a:cubicBezTo>
                <a:cubicBezTo>
                  <a:pt x="2569" y="20874"/>
                  <a:pt x="2469" y="21208"/>
                  <a:pt x="2269" y="21475"/>
                </a:cubicBezTo>
                <a:lnTo>
                  <a:pt x="368" y="23910"/>
                </a:lnTo>
                <a:cubicBezTo>
                  <a:pt x="67" y="24277"/>
                  <a:pt x="1" y="24744"/>
                  <a:pt x="101" y="25177"/>
                </a:cubicBezTo>
                <a:lnTo>
                  <a:pt x="835" y="27012"/>
                </a:lnTo>
                <a:cubicBezTo>
                  <a:pt x="868" y="27179"/>
                  <a:pt x="1035" y="27312"/>
                  <a:pt x="1202" y="27346"/>
                </a:cubicBezTo>
                <a:cubicBezTo>
                  <a:pt x="1232" y="27350"/>
                  <a:pt x="1262" y="27352"/>
                  <a:pt x="1293" y="27352"/>
                </a:cubicBezTo>
                <a:cubicBezTo>
                  <a:pt x="1502" y="27352"/>
                  <a:pt x="1723" y="27257"/>
                  <a:pt x="1869" y="27112"/>
                </a:cubicBezTo>
                <a:lnTo>
                  <a:pt x="3837" y="25144"/>
                </a:lnTo>
                <a:cubicBezTo>
                  <a:pt x="3921" y="25038"/>
                  <a:pt x="4059" y="24973"/>
                  <a:pt x="4200" y="24973"/>
                </a:cubicBezTo>
                <a:cubicBezTo>
                  <a:pt x="4281" y="24973"/>
                  <a:pt x="4364" y="24995"/>
                  <a:pt x="4437" y="25044"/>
                </a:cubicBezTo>
                <a:cubicBezTo>
                  <a:pt x="4571" y="25144"/>
                  <a:pt x="4771" y="25244"/>
                  <a:pt x="4938" y="25344"/>
                </a:cubicBezTo>
                <a:cubicBezTo>
                  <a:pt x="5138" y="25444"/>
                  <a:pt x="5238" y="25644"/>
                  <a:pt x="5204" y="25878"/>
                </a:cubicBezTo>
                <a:lnTo>
                  <a:pt x="4504" y="28780"/>
                </a:lnTo>
                <a:cubicBezTo>
                  <a:pt x="4437" y="28980"/>
                  <a:pt x="4504" y="29214"/>
                  <a:pt x="4637" y="29380"/>
                </a:cubicBezTo>
                <a:cubicBezTo>
                  <a:pt x="4771" y="29481"/>
                  <a:pt x="4938" y="29547"/>
                  <a:pt x="5104" y="29547"/>
                </a:cubicBezTo>
                <a:lnTo>
                  <a:pt x="5238" y="29514"/>
                </a:lnTo>
                <a:lnTo>
                  <a:pt x="6906" y="29280"/>
                </a:lnTo>
                <a:cubicBezTo>
                  <a:pt x="7373" y="29180"/>
                  <a:pt x="7773" y="28847"/>
                  <a:pt x="7940" y="28446"/>
                </a:cubicBezTo>
                <a:lnTo>
                  <a:pt x="9107" y="25444"/>
                </a:lnTo>
                <a:cubicBezTo>
                  <a:pt x="9241" y="25111"/>
                  <a:pt x="9508" y="24811"/>
                  <a:pt x="9841" y="24644"/>
                </a:cubicBezTo>
                <a:cubicBezTo>
                  <a:pt x="10141" y="24444"/>
                  <a:pt x="10475" y="24210"/>
                  <a:pt x="10808" y="23977"/>
                </a:cubicBezTo>
                <a:cubicBezTo>
                  <a:pt x="10883" y="23902"/>
                  <a:pt x="10977" y="23864"/>
                  <a:pt x="11076" y="23864"/>
                </a:cubicBezTo>
                <a:cubicBezTo>
                  <a:pt x="11109" y="23864"/>
                  <a:pt x="11142" y="23868"/>
                  <a:pt x="11175" y="23876"/>
                </a:cubicBezTo>
                <a:cubicBezTo>
                  <a:pt x="11242" y="23876"/>
                  <a:pt x="11275" y="23910"/>
                  <a:pt x="11309" y="23943"/>
                </a:cubicBezTo>
                <a:lnTo>
                  <a:pt x="12109" y="25311"/>
                </a:lnTo>
                <a:cubicBezTo>
                  <a:pt x="12176" y="25478"/>
                  <a:pt x="12343" y="25578"/>
                  <a:pt x="12510" y="25611"/>
                </a:cubicBezTo>
                <a:cubicBezTo>
                  <a:pt x="12777" y="25611"/>
                  <a:pt x="13010" y="25478"/>
                  <a:pt x="13143" y="25278"/>
                </a:cubicBezTo>
                <a:lnTo>
                  <a:pt x="15345" y="22809"/>
                </a:lnTo>
                <a:cubicBezTo>
                  <a:pt x="15645" y="22475"/>
                  <a:pt x="15779" y="22008"/>
                  <a:pt x="15712" y="21575"/>
                </a:cubicBezTo>
                <a:lnTo>
                  <a:pt x="15278" y="19673"/>
                </a:lnTo>
                <a:cubicBezTo>
                  <a:pt x="15245" y="19340"/>
                  <a:pt x="15312" y="19006"/>
                  <a:pt x="15478" y="18739"/>
                </a:cubicBezTo>
                <a:cubicBezTo>
                  <a:pt x="15812" y="18206"/>
                  <a:pt x="16112" y="17639"/>
                  <a:pt x="16412" y="17072"/>
                </a:cubicBezTo>
                <a:cubicBezTo>
                  <a:pt x="16579" y="16771"/>
                  <a:pt x="16879" y="16538"/>
                  <a:pt x="17213" y="16404"/>
                </a:cubicBezTo>
                <a:lnTo>
                  <a:pt x="18781" y="15937"/>
                </a:lnTo>
                <a:cubicBezTo>
                  <a:pt x="19214" y="15771"/>
                  <a:pt x="19581" y="15437"/>
                  <a:pt x="19748" y="15003"/>
                </a:cubicBezTo>
                <a:lnTo>
                  <a:pt x="20782" y="11668"/>
                </a:lnTo>
                <a:cubicBezTo>
                  <a:pt x="20911" y="11249"/>
                  <a:pt x="20604" y="10799"/>
                  <a:pt x="20162" y="10799"/>
                </a:cubicBezTo>
                <a:cubicBezTo>
                  <a:pt x="20147" y="10799"/>
                  <a:pt x="20131" y="10799"/>
                  <a:pt x="20115" y="10800"/>
                </a:cubicBezTo>
                <a:lnTo>
                  <a:pt x="18814" y="10800"/>
                </a:lnTo>
                <a:cubicBezTo>
                  <a:pt x="18714" y="10800"/>
                  <a:pt x="18614" y="10767"/>
                  <a:pt x="18547" y="10700"/>
                </a:cubicBezTo>
                <a:cubicBezTo>
                  <a:pt x="18481" y="10634"/>
                  <a:pt x="18447" y="10534"/>
                  <a:pt x="18481" y="10467"/>
                </a:cubicBezTo>
                <a:cubicBezTo>
                  <a:pt x="18514" y="9967"/>
                  <a:pt x="18547" y="9500"/>
                  <a:pt x="18547" y="8999"/>
                </a:cubicBezTo>
                <a:cubicBezTo>
                  <a:pt x="18547" y="8666"/>
                  <a:pt x="18681" y="8332"/>
                  <a:pt x="18881" y="8032"/>
                </a:cubicBezTo>
                <a:lnTo>
                  <a:pt x="20782" y="5630"/>
                </a:lnTo>
                <a:cubicBezTo>
                  <a:pt x="21049" y="5297"/>
                  <a:pt x="21149" y="4830"/>
                  <a:pt x="21016" y="4396"/>
                </a:cubicBezTo>
                <a:lnTo>
                  <a:pt x="20315" y="2528"/>
                </a:lnTo>
                <a:cubicBezTo>
                  <a:pt x="20249" y="2361"/>
                  <a:pt x="20115" y="2228"/>
                  <a:pt x="19948" y="2194"/>
                </a:cubicBezTo>
                <a:cubicBezTo>
                  <a:pt x="19914" y="2190"/>
                  <a:pt x="19881" y="2188"/>
                  <a:pt x="19848" y="2188"/>
                </a:cubicBezTo>
                <a:cubicBezTo>
                  <a:pt x="19623" y="2188"/>
                  <a:pt x="19427" y="2286"/>
                  <a:pt x="19281" y="2461"/>
                </a:cubicBezTo>
                <a:lnTo>
                  <a:pt x="17313" y="4396"/>
                </a:lnTo>
                <a:cubicBezTo>
                  <a:pt x="17228" y="4524"/>
                  <a:pt x="17087" y="4584"/>
                  <a:pt x="16945" y="4584"/>
                </a:cubicBezTo>
                <a:cubicBezTo>
                  <a:pt x="16865" y="4584"/>
                  <a:pt x="16784" y="4565"/>
                  <a:pt x="16713" y="4529"/>
                </a:cubicBezTo>
                <a:cubicBezTo>
                  <a:pt x="16546" y="4396"/>
                  <a:pt x="16379" y="4296"/>
                  <a:pt x="16179" y="4229"/>
                </a:cubicBezTo>
                <a:cubicBezTo>
                  <a:pt x="15979" y="4129"/>
                  <a:pt x="15879" y="3896"/>
                  <a:pt x="15912" y="3695"/>
                </a:cubicBezTo>
                <a:lnTo>
                  <a:pt x="16646" y="760"/>
                </a:lnTo>
                <a:cubicBezTo>
                  <a:pt x="16679" y="560"/>
                  <a:pt x="16646" y="360"/>
                  <a:pt x="16513" y="193"/>
                </a:cubicBezTo>
                <a:cubicBezTo>
                  <a:pt x="16389" y="69"/>
                  <a:pt x="16228" y="1"/>
                  <a:pt x="1605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42"/>
          <p:cNvSpPr/>
          <p:nvPr/>
        </p:nvSpPr>
        <p:spPr>
          <a:xfrm>
            <a:off x="4271577" y="1855636"/>
            <a:ext cx="490066" cy="490265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42"/>
          <p:cNvSpPr/>
          <p:nvPr/>
        </p:nvSpPr>
        <p:spPr>
          <a:xfrm>
            <a:off x="518044" y="192548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42"/>
          <p:cNvSpPr/>
          <p:nvPr/>
        </p:nvSpPr>
        <p:spPr>
          <a:xfrm>
            <a:off x="4496006" y="1530684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42"/>
          <p:cNvSpPr/>
          <p:nvPr/>
        </p:nvSpPr>
        <p:spPr>
          <a:xfrm>
            <a:off x="4846469" y="3457609"/>
            <a:ext cx="350473" cy="350596"/>
          </a:xfrm>
          <a:custGeom>
            <a:avLst/>
            <a:gdLst/>
            <a:ahLst/>
            <a:cxnLst/>
            <a:rect l="l" t="t" r="r" b="b"/>
            <a:pathLst>
              <a:path w="18047" h="18051" extrusionOk="0">
                <a:moveTo>
                  <a:pt x="9019" y="5167"/>
                </a:moveTo>
                <a:cubicBezTo>
                  <a:pt x="9795" y="5167"/>
                  <a:pt x="10570" y="5412"/>
                  <a:pt x="11208" y="5871"/>
                </a:cubicBezTo>
                <a:cubicBezTo>
                  <a:pt x="13977" y="7839"/>
                  <a:pt x="13076" y="12176"/>
                  <a:pt x="9740" y="12809"/>
                </a:cubicBezTo>
                <a:cubicBezTo>
                  <a:pt x="9474" y="12870"/>
                  <a:pt x="9206" y="12899"/>
                  <a:pt x="8941" y="12899"/>
                </a:cubicBezTo>
                <a:cubicBezTo>
                  <a:pt x="8173" y="12899"/>
                  <a:pt x="7424" y="12655"/>
                  <a:pt x="6805" y="12209"/>
                </a:cubicBezTo>
                <a:cubicBezTo>
                  <a:pt x="5571" y="11308"/>
                  <a:pt x="4970" y="9741"/>
                  <a:pt x="5270" y="8240"/>
                </a:cubicBezTo>
                <a:cubicBezTo>
                  <a:pt x="5504" y="7139"/>
                  <a:pt x="6204" y="6205"/>
                  <a:pt x="7205" y="5671"/>
                </a:cubicBezTo>
                <a:cubicBezTo>
                  <a:pt x="7372" y="5571"/>
                  <a:pt x="7505" y="5504"/>
                  <a:pt x="7672" y="5438"/>
                </a:cubicBezTo>
                <a:cubicBezTo>
                  <a:pt x="7872" y="5371"/>
                  <a:pt x="8072" y="5304"/>
                  <a:pt x="8306" y="5237"/>
                </a:cubicBezTo>
                <a:cubicBezTo>
                  <a:pt x="8541" y="5190"/>
                  <a:pt x="8780" y="5167"/>
                  <a:pt x="9019" y="5167"/>
                </a:cubicBezTo>
                <a:close/>
                <a:moveTo>
                  <a:pt x="9077" y="4635"/>
                </a:moveTo>
                <a:cubicBezTo>
                  <a:pt x="8775" y="4635"/>
                  <a:pt x="8472" y="4669"/>
                  <a:pt x="8173" y="4737"/>
                </a:cubicBezTo>
                <a:cubicBezTo>
                  <a:pt x="6471" y="5071"/>
                  <a:pt x="5104" y="6405"/>
                  <a:pt x="4737" y="8139"/>
                </a:cubicBezTo>
                <a:cubicBezTo>
                  <a:pt x="4370" y="9841"/>
                  <a:pt x="5070" y="11609"/>
                  <a:pt x="6505" y="12643"/>
                </a:cubicBezTo>
                <a:cubicBezTo>
                  <a:pt x="7224" y="13164"/>
                  <a:pt x="8091" y="13445"/>
                  <a:pt x="8969" y="13445"/>
                </a:cubicBezTo>
                <a:cubicBezTo>
                  <a:pt x="9271" y="13445"/>
                  <a:pt x="9575" y="13412"/>
                  <a:pt x="9874" y="13343"/>
                </a:cubicBezTo>
                <a:cubicBezTo>
                  <a:pt x="10107" y="13276"/>
                  <a:pt x="10341" y="13210"/>
                  <a:pt x="10574" y="13143"/>
                </a:cubicBezTo>
                <a:cubicBezTo>
                  <a:pt x="10741" y="13043"/>
                  <a:pt x="10941" y="12976"/>
                  <a:pt x="11108" y="12876"/>
                </a:cubicBezTo>
                <a:cubicBezTo>
                  <a:pt x="13977" y="11342"/>
                  <a:pt x="14210" y="7306"/>
                  <a:pt x="11542" y="5438"/>
                </a:cubicBezTo>
                <a:cubicBezTo>
                  <a:pt x="10822" y="4916"/>
                  <a:pt x="9955" y="4635"/>
                  <a:pt x="9077" y="4635"/>
                </a:cubicBezTo>
                <a:close/>
                <a:moveTo>
                  <a:pt x="9407" y="567"/>
                </a:moveTo>
                <a:cubicBezTo>
                  <a:pt x="10341" y="601"/>
                  <a:pt x="11241" y="768"/>
                  <a:pt x="12109" y="1134"/>
                </a:cubicBezTo>
                <a:lnTo>
                  <a:pt x="11842" y="2502"/>
                </a:lnTo>
                <a:cubicBezTo>
                  <a:pt x="11808" y="2602"/>
                  <a:pt x="11875" y="2736"/>
                  <a:pt x="11975" y="2802"/>
                </a:cubicBezTo>
                <a:cubicBezTo>
                  <a:pt x="12642" y="3103"/>
                  <a:pt x="13276" y="3536"/>
                  <a:pt x="13810" y="4037"/>
                </a:cubicBezTo>
                <a:cubicBezTo>
                  <a:pt x="13852" y="4100"/>
                  <a:pt x="13921" y="4123"/>
                  <a:pt x="13992" y="4123"/>
                </a:cubicBezTo>
                <a:cubicBezTo>
                  <a:pt x="14032" y="4123"/>
                  <a:pt x="14073" y="4115"/>
                  <a:pt x="14110" y="4103"/>
                </a:cubicBezTo>
                <a:lnTo>
                  <a:pt x="15278" y="3336"/>
                </a:lnTo>
                <a:cubicBezTo>
                  <a:pt x="15611" y="3670"/>
                  <a:pt x="15878" y="4037"/>
                  <a:pt x="16145" y="4437"/>
                </a:cubicBezTo>
                <a:cubicBezTo>
                  <a:pt x="16378" y="4804"/>
                  <a:pt x="16612" y="5204"/>
                  <a:pt x="16779" y="5638"/>
                </a:cubicBezTo>
                <a:lnTo>
                  <a:pt x="15611" y="6405"/>
                </a:lnTo>
                <a:cubicBezTo>
                  <a:pt x="15511" y="6472"/>
                  <a:pt x="15478" y="6605"/>
                  <a:pt x="15511" y="6705"/>
                </a:cubicBezTo>
                <a:cubicBezTo>
                  <a:pt x="15778" y="7406"/>
                  <a:pt x="15911" y="8139"/>
                  <a:pt x="15945" y="8907"/>
                </a:cubicBezTo>
                <a:cubicBezTo>
                  <a:pt x="15945" y="9007"/>
                  <a:pt x="16011" y="9107"/>
                  <a:pt x="16145" y="9140"/>
                </a:cubicBezTo>
                <a:lnTo>
                  <a:pt x="17513" y="9440"/>
                </a:lnTo>
                <a:cubicBezTo>
                  <a:pt x="17479" y="10341"/>
                  <a:pt x="17279" y="11275"/>
                  <a:pt x="16945" y="12109"/>
                </a:cubicBezTo>
                <a:lnTo>
                  <a:pt x="15578" y="11842"/>
                </a:lnTo>
                <a:lnTo>
                  <a:pt x="15411" y="11842"/>
                </a:lnTo>
                <a:cubicBezTo>
                  <a:pt x="15344" y="11875"/>
                  <a:pt x="15311" y="11909"/>
                  <a:pt x="15278" y="11976"/>
                </a:cubicBezTo>
                <a:cubicBezTo>
                  <a:pt x="14944" y="12643"/>
                  <a:pt x="14544" y="13276"/>
                  <a:pt x="14010" y="13810"/>
                </a:cubicBezTo>
                <a:cubicBezTo>
                  <a:pt x="13943" y="13877"/>
                  <a:pt x="13910" y="14044"/>
                  <a:pt x="14010" y="14144"/>
                </a:cubicBezTo>
                <a:lnTo>
                  <a:pt x="14744" y="15311"/>
                </a:lnTo>
                <a:cubicBezTo>
                  <a:pt x="14410" y="15611"/>
                  <a:pt x="14043" y="15912"/>
                  <a:pt x="13676" y="16145"/>
                </a:cubicBezTo>
                <a:cubicBezTo>
                  <a:pt x="13276" y="16412"/>
                  <a:pt x="12876" y="16612"/>
                  <a:pt x="12442" y="16812"/>
                </a:cubicBezTo>
                <a:lnTo>
                  <a:pt x="11675" y="15645"/>
                </a:lnTo>
                <a:cubicBezTo>
                  <a:pt x="11624" y="15543"/>
                  <a:pt x="11534" y="15499"/>
                  <a:pt x="11435" y="15499"/>
                </a:cubicBezTo>
                <a:cubicBezTo>
                  <a:pt x="11404" y="15499"/>
                  <a:pt x="11373" y="15504"/>
                  <a:pt x="11341" y="15511"/>
                </a:cubicBezTo>
                <a:cubicBezTo>
                  <a:pt x="10641" y="15778"/>
                  <a:pt x="9907" y="15912"/>
                  <a:pt x="9173" y="15945"/>
                </a:cubicBezTo>
                <a:cubicBezTo>
                  <a:pt x="9040" y="15945"/>
                  <a:pt x="8940" y="16012"/>
                  <a:pt x="8906" y="16145"/>
                </a:cubicBezTo>
                <a:lnTo>
                  <a:pt x="8640" y="17479"/>
                </a:lnTo>
                <a:cubicBezTo>
                  <a:pt x="7706" y="17479"/>
                  <a:pt x="6805" y="17279"/>
                  <a:pt x="5938" y="16946"/>
                </a:cubicBezTo>
                <a:lnTo>
                  <a:pt x="6238" y="15578"/>
                </a:lnTo>
                <a:cubicBezTo>
                  <a:pt x="6238" y="15445"/>
                  <a:pt x="6171" y="15311"/>
                  <a:pt x="6071" y="15278"/>
                </a:cubicBezTo>
                <a:cubicBezTo>
                  <a:pt x="5404" y="14944"/>
                  <a:pt x="4770" y="14544"/>
                  <a:pt x="4236" y="14010"/>
                </a:cubicBezTo>
                <a:cubicBezTo>
                  <a:pt x="4195" y="13969"/>
                  <a:pt x="4128" y="13941"/>
                  <a:pt x="4052" y="13941"/>
                </a:cubicBezTo>
                <a:cubicBezTo>
                  <a:pt x="4005" y="13941"/>
                  <a:pt x="3954" y="13952"/>
                  <a:pt x="3903" y="13977"/>
                </a:cubicBezTo>
                <a:lnTo>
                  <a:pt x="2735" y="14744"/>
                </a:lnTo>
                <a:cubicBezTo>
                  <a:pt x="2435" y="14411"/>
                  <a:pt x="2168" y="14044"/>
                  <a:pt x="1901" y="13643"/>
                </a:cubicBezTo>
                <a:cubicBezTo>
                  <a:pt x="1668" y="13276"/>
                  <a:pt x="1434" y="12876"/>
                  <a:pt x="1268" y="12443"/>
                </a:cubicBezTo>
                <a:lnTo>
                  <a:pt x="2435" y="11675"/>
                </a:lnTo>
                <a:cubicBezTo>
                  <a:pt x="2535" y="11609"/>
                  <a:pt x="2569" y="11475"/>
                  <a:pt x="2535" y="11375"/>
                </a:cubicBezTo>
                <a:cubicBezTo>
                  <a:pt x="2268" y="10675"/>
                  <a:pt x="2135" y="9941"/>
                  <a:pt x="2102" y="9207"/>
                </a:cubicBezTo>
                <a:cubicBezTo>
                  <a:pt x="2102" y="9073"/>
                  <a:pt x="2001" y="8973"/>
                  <a:pt x="1901" y="8940"/>
                </a:cubicBezTo>
                <a:lnTo>
                  <a:pt x="534" y="8673"/>
                </a:lnTo>
                <a:cubicBezTo>
                  <a:pt x="567" y="7739"/>
                  <a:pt x="767" y="6805"/>
                  <a:pt x="1101" y="5971"/>
                </a:cubicBezTo>
                <a:lnTo>
                  <a:pt x="2468" y="6238"/>
                </a:lnTo>
                <a:cubicBezTo>
                  <a:pt x="2491" y="6244"/>
                  <a:pt x="2514" y="6247"/>
                  <a:pt x="2537" y="6247"/>
                </a:cubicBezTo>
                <a:cubicBezTo>
                  <a:pt x="2645" y="6247"/>
                  <a:pt x="2741" y="6182"/>
                  <a:pt x="2769" y="6071"/>
                </a:cubicBezTo>
                <a:cubicBezTo>
                  <a:pt x="3102" y="5404"/>
                  <a:pt x="3503" y="4804"/>
                  <a:pt x="4036" y="4270"/>
                </a:cubicBezTo>
                <a:cubicBezTo>
                  <a:pt x="4103" y="4170"/>
                  <a:pt x="4136" y="4037"/>
                  <a:pt x="4070" y="3936"/>
                </a:cubicBezTo>
                <a:lnTo>
                  <a:pt x="3302" y="2769"/>
                </a:lnTo>
                <a:cubicBezTo>
                  <a:pt x="3636" y="2435"/>
                  <a:pt x="4003" y="2169"/>
                  <a:pt x="4403" y="1902"/>
                </a:cubicBezTo>
                <a:cubicBezTo>
                  <a:pt x="4770" y="1668"/>
                  <a:pt x="5170" y="1435"/>
                  <a:pt x="5604" y="1268"/>
                </a:cubicBezTo>
                <a:lnTo>
                  <a:pt x="6371" y="2435"/>
                </a:lnTo>
                <a:cubicBezTo>
                  <a:pt x="6421" y="2510"/>
                  <a:pt x="6509" y="2548"/>
                  <a:pt x="6606" y="2548"/>
                </a:cubicBezTo>
                <a:cubicBezTo>
                  <a:pt x="6638" y="2548"/>
                  <a:pt x="6671" y="2544"/>
                  <a:pt x="6705" y="2535"/>
                </a:cubicBezTo>
                <a:cubicBezTo>
                  <a:pt x="7372" y="2269"/>
                  <a:pt x="8139" y="2135"/>
                  <a:pt x="8873" y="2102"/>
                </a:cubicBezTo>
                <a:cubicBezTo>
                  <a:pt x="9006" y="2102"/>
                  <a:pt x="9107" y="2035"/>
                  <a:pt x="9107" y="1902"/>
                </a:cubicBezTo>
                <a:lnTo>
                  <a:pt x="9407" y="567"/>
                </a:lnTo>
                <a:close/>
                <a:moveTo>
                  <a:pt x="9407" y="0"/>
                </a:moveTo>
                <a:cubicBezTo>
                  <a:pt x="9173" y="0"/>
                  <a:pt x="8940" y="167"/>
                  <a:pt x="8873" y="434"/>
                </a:cubicBezTo>
                <a:lnTo>
                  <a:pt x="8640" y="1601"/>
                </a:lnTo>
                <a:cubicBezTo>
                  <a:pt x="7972" y="1635"/>
                  <a:pt x="7339" y="1768"/>
                  <a:pt x="6705" y="1968"/>
                </a:cubicBezTo>
                <a:lnTo>
                  <a:pt x="6071" y="968"/>
                </a:lnTo>
                <a:cubicBezTo>
                  <a:pt x="5978" y="804"/>
                  <a:pt x="5802" y="722"/>
                  <a:pt x="5626" y="722"/>
                </a:cubicBezTo>
                <a:cubicBezTo>
                  <a:pt x="5550" y="722"/>
                  <a:pt x="5474" y="738"/>
                  <a:pt x="5404" y="768"/>
                </a:cubicBezTo>
                <a:cubicBezTo>
                  <a:pt x="4970" y="968"/>
                  <a:pt x="4537" y="1201"/>
                  <a:pt x="4103" y="1468"/>
                </a:cubicBezTo>
                <a:cubicBezTo>
                  <a:pt x="3703" y="1735"/>
                  <a:pt x="3302" y="2035"/>
                  <a:pt x="2935" y="2369"/>
                </a:cubicBezTo>
                <a:cubicBezTo>
                  <a:pt x="2735" y="2535"/>
                  <a:pt x="2702" y="2836"/>
                  <a:pt x="2869" y="3036"/>
                </a:cubicBezTo>
                <a:lnTo>
                  <a:pt x="3503" y="4037"/>
                </a:lnTo>
                <a:cubicBezTo>
                  <a:pt x="3069" y="4537"/>
                  <a:pt x="2702" y="5071"/>
                  <a:pt x="2402" y="5671"/>
                </a:cubicBezTo>
                <a:lnTo>
                  <a:pt x="1234" y="5404"/>
                </a:lnTo>
                <a:cubicBezTo>
                  <a:pt x="1207" y="5401"/>
                  <a:pt x="1180" y="5399"/>
                  <a:pt x="1154" y="5399"/>
                </a:cubicBezTo>
                <a:cubicBezTo>
                  <a:pt x="921" y="5399"/>
                  <a:pt x="724" y="5528"/>
                  <a:pt x="634" y="5738"/>
                </a:cubicBezTo>
                <a:cubicBezTo>
                  <a:pt x="267" y="6672"/>
                  <a:pt x="67" y="7639"/>
                  <a:pt x="0" y="8640"/>
                </a:cubicBezTo>
                <a:cubicBezTo>
                  <a:pt x="0" y="8907"/>
                  <a:pt x="167" y="9107"/>
                  <a:pt x="434" y="9174"/>
                </a:cubicBezTo>
                <a:lnTo>
                  <a:pt x="1601" y="9440"/>
                </a:lnTo>
                <a:cubicBezTo>
                  <a:pt x="1635" y="10074"/>
                  <a:pt x="1768" y="10741"/>
                  <a:pt x="1968" y="11342"/>
                </a:cubicBezTo>
                <a:lnTo>
                  <a:pt x="934" y="12009"/>
                </a:lnTo>
                <a:cubicBezTo>
                  <a:pt x="734" y="12142"/>
                  <a:pt x="667" y="12409"/>
                  <a:pt x="767" y="12643"/>
                </a:cubicBezTo>
                <a:cubicBezTo>
                  <a:pt x="934" y="13110"/>
                  <a:pt x="1168" y="13543"/>
                  <a:pt x="1434" y="13944"/>
                </a:cubicBezTo>
                <a:cubicBezTo>
                  <a:pt x="1735" y="14377"/>
                  <a:pt x="2035" y="14744"/>
                  <a:pt x="2368" y="15144"/>
                </a:cubicBezTo>
                <a:cubicBezTo>
                  <a:pt x="2466" y="15242"/>
                  <a:pt x="2597" y="15294"/>
                  <a:pt x="2735" y="15294"/>
                </a:cubicBezTo>
                <a:cubicBezTo>
                  <a:pt x="2835" y="15294"/>
                  <a:pt x="2938" y="15267"/>
                  <a:pt x="3036" y="15211"/>
                </a:cubicBezTo>
                <a:lnTo>
                  <a:pt x="4036" y="14544"/>
                </a:lnTo>
                <a:cubicBezTo>
                  <a:pt x="4537" y="15011"/>
                  <a:pt x="5070" y="15378"/>
                  <a:pt x="5637" y="15678"/>
                </a:cubicBezTo>
                <a:lnTo>
                  <a:pt x="5404" y="16846"/>
                </a:lnTo>
                <a:cubicBezTo>
                  <a:pt x="5337" y="17079"/>
                  <a:pt x="5471" y="17346"/>
                  <a:pt x="5704" y="17446"/>
                </a:cubicBezTo>
                <a:cubicBezTo>
                  <a:pt x="6638" y="17813"/>
                  <a:pt x="7639" y="18013"/>
                  <a:pt x="8640" y="18047"/>
                </a:cubicBezTo>
                <a:cubicBezTo>
                  <a:pt x="8657" y="18049"/>
                  <a:pt x="8674" y="18050"/>
                  <a:pt x="8691" y="18050"/>
                </a:cubicBezTo>
                <a:cubicBezTo>
                  <a:pt x="8907" y="18050"/>
                  <a:pt x="9111" y="17863"/>
                  <a:pt x="9173" y="17646"/>
                </a:cubicBezTo>
                <a:lnTo>
                  <a:pt x="9407" y="16479"/>
                </a:lnTo>
                <a:cubicBezTo>
                  <a:pt x="10074" y="16412"/>
                  <a:pt x="10708" y="16312"/>
                  <a:pt x="11341" y="16112"/>
                </a:cubicBezTo>
                <a:lnTo>
                  <a:pt x="12009" y="17113"/>
                </a:lnTo>
                <a:cubicBezTo>
                  <a:pt x="12106" y="17259"/>
                  <a:pt x="12258" y="17352"/>
                  <a:pt x="12423" y="17352"/>
                </a:cubicBezTo>
                <a:cubicBezTo>
                  <a:pt x="12484" y="17352"/>
                  <a:pt x="12546" y="17340"/>
                  <a:pt x="12609" y="17313"/>
                </a:cubicBezTo>
                <a:cubicBezTo>
                  <a:pt x="12876" y="17213"/>
                  <a:pt x="13109" y="17079"/>
                  <a:pt x="13343" y="16946"/>
                </a:cubicBezTo>
                <a:cubicBezTo>
                  <a:pt x="13576" y="16812"/>
                  <a:pt x="13777" y="16746"/>
                  <a:pt x="13943" y="16612"/>
                </a:cubicBezTo>
                <a:cubicBezTo>
                  <a:pt x="14344" y="16345"/>
                  <a:pt x="14744" y="16045"/>
                  <a:pt x="15111" y="15712"/>
                </a:cubicBezTo>
                <a:cubicBezTo>
                  <a:pt x="15311" y="15511"/>
                  <a:pt x="15344" y="15245"/>
                  <a:pt x="15211" y="15044"/>
                </a:cubicBezTo>
                <a:lnTo>
                  <a:pt x="14544" y="14010"/>
                </a:lnTo>
                <a:cubicBezTo>
                  <a:pt x="14977" y="13543"/>
                  <a:pt x="15344" y="12976"/>
                  <a:pt x="15645" y="12409"/>
                </a:cubicBezTo>
                <a:lnTo>
                  <a:pt x="16845" y="12643"/>
                </a:lnTo>
                <a:cubicBezTo>
                  <a:pt x="16886" y="12654"/>
                  <a:pt x="16928" y="12660"/>
                  <a:pt x="16969" y="12660"/>
                </a:cubicBezTo>
                <a:cubicBezTo>
                  <a:pt x="17166" y="12660"/>
                  <a:pt x="17357" y="12535"/>
                  <a:pt x="17412" y="12342"/>
                </a:cubicBezTo>
                <a:cubicBezTo>
                  <a:pt x="17779" y="11408"/>
                  <a:pt x="18013" y="10408"/>
                  <a:pt x="18046" y="9407"/>
                </a:cubicBezTo>
                <a:cubicBezTo>
                  <a:pt x="18046" y="9174"/>
                  <a:pt x="17879" y="8940"/>
                  <a:pt x="17613" y="8873"/>
                </a:cubicBezTo>
                <a:lnTo>
                  <a:pt x="16445" y="8640"/>
                </a:lnTo>
                <a:cubicBezTo>
                  <a:pt x="16412" y="7973"/>
                  <a:pt x="16312" y="7339"/>
                  <a:pt x="16112" y="6705"/>
                </a:cubicBezTo>
                <a:lnTo>
                  <a:pt x="17112" y="6071"/>
                </a:lnTo>
                <a:cubicBezTo>
                  <a:pt x="17312" y="5938"/>
                  <a:pt x="17412" y="5671"/>
                  <a:pt x="17312" y="5438"/>
                </a:cubicBezTo>
                <a:cubicBezTo>
                  <a:pt x="17112" y="4971"/>
                  <a:pt x="16879" y="4537"/>
                  <a:pt x="16612" y="4103"/>
                </a:cubicBezTo>
                <a:cubicBezTo>
                  <a:pt x="16345" y="3703"/>
                  <a:pt x="16011" y="3303"/>
                  <a:pt x="15678" y="2936"/>
                </a:cubicBezTo>
                <a:cubicBezTo>
                  <a:pt x="15583" y="2822"/>
                  <a:pt x="15456" y="2762"/>
                  <a:pt x="15321" y="2762"/>
                </a:cubicBezTo>
                <a:cubicBezTo>
                  <a:pt x="15219" y="2762"/>
                  <a:pt x="15112" y="2797"/>
                  <a:pt x="15011" y="2869"/>
                </a:cubicBezTo>
                <a:lnTo>
                  <a:pt x="14010" y="3503"/>
                </a:lnTo>
                <a:cubicBezTo>
                  <a:pt x="13543" y="3069"/>
                  <a:pt x="12976" y="2702"/>
                  <a:pt x="12409" y="2402"/>
                </a:cubicBezTo>
                <a:lnTo>
                  <a:pt x="12642" y="1235"/>
                </a:lnTo>
                <a:cubicBezTo>
                  <a:pt x="12709" y="968"/>
                  <a:pt x="12576" y="734"/>
                  <a:pt x="12342" y="634"/>
                </a:cubicBezTo>
                <a:cubicBezTo>
                  <a:pt x="11408" y="267"/>
                  <a:pt x="10407" y="67"/>
                  <a:pt x="94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4" name="Google Shape;1124;p42"/>
          <p:cNvCxnSpPr/>
          <p:nvPr/>
        </p:nvCxnSpPr>
        <p:spPr>
          <a:xfrm>
            <a:off x="-12" y="471096"/>
            <a:ext cx="11061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5" name="Google Shape;1125;p42"/>
          <p:cNvCxnSpPr/>
          <p:nvPr/>
        </p:nvCxnSpPr>
        <p:spPr>
          <a:xfrm>
            <a:off x="8060338" y="471096"/>
            <a:ext cx="11061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6" name="Google Shape;1126;p42"/>
          <p:cNvSpPr txBox="1">
            <a:spLocks noGrp="1"/>
          </p:cNvSpPr>
          <p:nvPr>
            <p:ph type="subTitle" idx="1"/>
          </p:nvPr>
        </p:nvSpPr>
        <p:spPr>
          <a:xfrm>
            <a:off x="-48749" y="2345901"/>
            <a:ext cx="4075200" cy="16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Upravljački program EnviroBota omogućava korisniku jednostavno praćenje rada robota</a:t>
            </a:r>
            <a:endParaRPr b="1" dirty="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127" name="Google Shape;1127;p42" title="vecteezy_device-screen-mockup-realistic-open-laptop-in-blank-screen_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633" y="512391"/>
            <a:ext cx="7160125" cy="47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42" title="Screenshot 2025-02-28 221330.png"/>
          <p:cNvPicPr preferRelativeResize="0"/>
          <p:nvPr/>
        </p:nvPicPr>
        <p:blipFill rotWithShape="1">
          <a:blip r:embed="rId4">
            <a:alphaModFix/>
          </a:blip>
          <a:srcRect t="4806" b="-3096"/>
          <a:stretch/>
        </p:blipFill>
        <p:spPr>
          <a:xfrm>
            <a:off x="4173127" y="1666797"/>
            <a:ext cx="4188375" cy="26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botics Technology Business Plan">
  <a:themeElements>
    <a:clrScheme name="Simple Light">
      <a:dk1>
        <a:srgbClr val="25194E"/>
      </a:dk1>
      <a:lt1>
        <a:srgbClr val="C8DD1B"/>
      </a:lt1>
      <a:dk2>
        <a:srgbClr val="C4C1C2"/>
      </a:dk2>
      <a:lt2>
        <a:srgbClr val="FFFFFF"/>
      </a:lt2>
      <a:accent1>
        <a:srgbClr val="455A64"/>
      </a:accent1>
      <a:accent2>
        <a:srgbClr val="37474F"/>
      </a:accent2>
      <a:accent3>
        <a:srgbClr val="614E9F"/>
      </a:accent3>
      <a:accent4>
        <a:srgbClr val="9282CB"/>
      </a:accent4>
      <a:accent5>
        <a:srgbClr val="9AAA17"/>
      </a:accent5>
      <a:accent6>
        <a:srgbClr val="F5FFA5"/>
      </a:accent6>
      <a:hlink>
        <a:srgbClr val="25194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183</Words>
  <Application>Microsoft Office PowerPoint</Application>
  <PresentationFormat>On-screen Show (16:9)</PresentationFormat>
  <Paragraphs>46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Roboto Slab ExtraBold</vt:lpstr>
      <vt:lpstr>Roboto Slab</vt:lpstr>
      <vt:lpstr>Arial</vt:lpstr>
      <vt:lpstr>Big Shoulders Display</vt:lpstr>
      <vt:lpstr>Quattrocento Sans</vt:lpstr>
      <vt:lpstr>Roboto Slab Light</vt:lpstr>
      <vt:lpstr>Calibri</vt:lpstr>
      <vt:lpstr>Bebas Neue</vt:lpstr>
      <vt:lpstr>Robotics Technology Business Plan</vt:lpstr>
      <vt:lpstr>Dobar dan! </vt:lpstr>
      <vt:lpstr>Naš tim</vt:lpstr>
      <vt:lpstr>ENVIROBOT SA VISION SISTEMOM</vt:lpstr>
      <vt:lpstr>Upoznavanje</vt:lpstr>
      <vt:lpstr>Problem ?</vt:lpstr>
      <vt:lpstr>Rešenje</vt:lpstr>
      <vt:lpstr>Realizacija projekta</vt:lpstr>
      <vt:lpstr>Princip rada EnvrioBot-a</vt:lpstr>
      <vt:lpstr>Upravljacka aplikacija EnviroBot</vt:lpstr>
      <vt:lpstr> 150 €  </vt:lpstr>
      <vt:lpstr>Saznajte više na linku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Dobar dan!</dc:title>
  <dc:creator>Marko Smolovic2006</dc:creator>
  <cp:lastModifiedBy>Microsoft account</cp:lastModifiedBy>
  <cp:revision>8</cp:revision>
  <dcterms:modified xsi:type="dcterms:W3CDTF">2025-03-27T17:27:36Z</dcterms:modified>
</cp:coreProperties>
</file>